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23"/>
  </p:notesMasterIdLst>
  <p:sldIdLst>
    <p:sldId id="321" r:id="rId5"/>
    <p:sldId id="331" r:id="rId6"/>
    <p:sldId id="326" r:id="rId7"/>
    <p:sldId id="322" r:id="rId8"/>
    <p:sldId id="325" r:id="rId9"/>
    <p:sldId id="323" r:id="rId10"/>
    <p:sldId id="327" r:id="rId11"/>
    <p:sldId id="346" r:id="rId12"/>
    <p:sldId id="349" r:id="rId13"/>
    <p:sldId id="348" r:id="rId14"/>
    <p:sldId id="347" r:id="rId15"/>
    <p:sldId id="336" r:id="rId16"/>
    <p:sldId id="335" r:id="rId17"/>
    <p:sldId id="343" r:id="rId18"/>
    <p:sldId id="350" r:id="rId19"/>
    <p:sldId id="329" r:id="rId20"/>
    <p:sldId id="333" r:id="rId21"/>
    <p:sldId id="30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Erica Kriner" initials="EK" lastIdx="2" clrIdx="6">
    <p:extLst>
      <p:ext uri="{19B8F6BF-5375-455C-9EA6-DF929625EA0E}">
        <p15:presenceInfo xmlns:p15="http://schemas.microsoft.com/office/powerpoint/2012/main" userId="S::erica.kriner@ssaihq.com::68d87840-6a3d-4152-b2b3-efdd20288d13" providerId="AD"/>
      </p:ext>
    </p:extLst>
  </p:cmAuthor>
  <p:cmAuthor id="1" name="Brandy Nisbet-Wilcox" initials="BN" lastIdx="1" clrIdx="0">
    <p:extLst>
      <p:ext uri="{19B8F6BF-5375-455C-9EA6-DF929625EA0E}">
        <p15:presenceInfo xmlns:p15="http://schemas.microsoft.com/office/powerpoint/2012/main" userId="S::brandy.nisbet@ssaihq.com::85debb24-05d8-4a4f-9068-cfd1b5fab5da" providerId="AD"/>
      </p:ext>
    </p:extLst>
  </p:cmAuthor>
  <p:cmAuthor id="8" name="Cecil Byles" initials="CB" lastIdx="2" clrIdx="7">
    <p:extLst>
      <p:ext uri="{19B8F6BF-5375-455C-9EA6-DF929625EA0E}">
        <p15:presenceInfo xmlns:p15="http://schemas.microsoft.com/office/powerpoint/2012/main" userId="Cecil Byles" providerId="None"/>
      </p:ext>
    </p:extLst>
  </p:cmAuthor>
  <p:cmAuthor id="2" name="Sienna Templeman" initials="ST" lastIdx="27" clrIdx="1">
    <p:extLst>
      <p:ext uri="{19B8F6BF-5375-455C-9EA6-DF929625EA0E}">
        <p15:presenceInfo xmlns:p15="http://schemas.microsoft.com/office/powerpoint/2012/main" userId="S::sienna.templeman@ssaihq.com::6dbccd0d-e05d-4619-8067-05a749ba4fa1" providerId="AD"/>
      </p:ext>
    </p:extLst>
  </p:cmAuthor>
  <p:cmAuthor id="9" name="Sazib, Nazmus S. (GSFC-617.0)[SCIENCE APPLICATION INTL CORP]" initials="SC" lastIdx="10" clrIdx="8">
    <p:extLst>
      <p:ext uri="{19B8F6BF-5375-455C-9EA6-DF929625EA0E}">
        <p15:presenceInfo xmlns:p15="http://schemas.microsoft.com/office/powerpoint/2012/main" userId="S::nazmus.s.sazib_nasa.gov#ext#@ssaihq.onmicrosoft.com::a432b0ee-561a-4975-a384-92c81f088992" providerId="AD"/>
      </p:ext>
    </p:extLst>
  </p:cmAuthor>
  <p:cmAuthor id="3" name="Ryan Lam" initials="RL" lastIdx="5" clrIdx="2">
    <p:extLst>
      <p:ext uri="{19B8F6BF-5375-455C-9EA6-DF929625EA0E}">
        <p15:presenceInfo xmlns:p15="http://schemas.microsoft.com/office/powerpoint/2012/main" userId="S::ryan.lam@ssaihq.com::1d070f9a-a05a-4c39-bd7e-f876beba7df8" providerId="AD"/>
      </p:ext>
    </p:extLst>
  </p:cmAuthor>
  <p:cmAuthor id="4" name="Caroline Williams" initials="CW" lastIdx="16" clrIdx="3">
    <p:extLst>
      <p:ext uri="{19B8F6BF-5375-455C-9EA6-DF929625EA0E}">
        <p15:presenceInfo xmlns:p15="http://schemas.microsoft.com/office/powerpoint/2012/main" userId="S::caroline.williams@ssaihq.com::3405ad4b-21d2-41c6-a596-6f003c38d3fb" providerId="AD"/>
      </p:ext>
    </p:extLst>
  </p:cmAuthor>
  <p:cmAuthor id="5" name="Tyler Pantle" initials="TP" lastIdx="7" clrIdx="4">
    <p:extLst>
      <p:ext uri="{19B8F6BF-5375-455C-9EA6-DF929625EA0E}">
        <p15:presenceInfo xmlns:p15="http://schemas.microsoft.com/office/powerpoint/2012/main" userId="S::tyler.pantle@ssaihq.com::f0d0cd32-2367-4f07-ae89-a6e5a9e16558" providerId="AD"/>
      </p:ext>
    </p:extLst>
  </p:cmAuthor>
  <p:cmAuthor id="6" name="Nicole Ramberg" initials="NR" lastIdx="55" clrIdx="5">
    <p:extLst>
      <p:ext uri="{19B8F6BF-5375-455C-9EA6-DF929625EA0E}">
        <p15:presenceInfo xmlns:p15="http://schemas.microsoft.com/office/powerpoint/2012/main" userId="S::nicole.ramberg@ssaihq.com::8bea0ed3-6ffd-45f5-964f-03d92dae60b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6834"/>
    <a:srgbClr val="CD7124"/>
    <a:srgbClr val="228B22"/>
    <a:srgbClr val="FF0000"/>
    <a:srgbClr val="0000FF"/>
    <a:srgbClr val="E8E9EB"/>
    <a:srgbClr val="B51BB5"/>
    <a:srgbClr val="800080"/>
    <a:srgbClr val="1E81FA"/>
    <a:srgbClr val="CD71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6A238F-386B-BDE7-9C5C-ED06A21AE949}" v="183" dt="2021-07-29T23:41:46.895"/>
    <p1510:client id="{29CAAA31-222C-F8E8-CDF6-FD2B7F3BD68A}" v="88" dt="2021-07-29T18:59:29.894"/>
    <p1510:client id="{4A2539FB-9777-2103-4F22-B9AC1CED1959}" v="818" dt="2021-07-29T23:46:04.348"/>
    <p1510:client id="{4ABE0DFD-8DA1-A0A5-9A88-FD3FE241FF31}" v="23" dt="2021-07-29T17:30:58.078"/>
    <p1510:client id="{4EF15E3A-DD49-69A5-6B15-F376AC47AAD6}" v="205" dt="2021-07-29T21:05:03.104"/>
    <p1510:client id="{5BCB0D28-8A9B-3168-69F1-18A6C23120F7}" v="674" dt="2021-07-29T23:51:30.653"/>
    <p1510:client id="{622C65B6-D7EB-4BB1-58EA-28EDC42CB3F9}" v="160" dt="2021-07-29T21:39:33.668"/>
    <p1510:client id="{8B2D02F7-F2C8-3B72-E7FE-7BE985EFEBE3}" v="496" dt="2021-07-29T19:41:15.390"/>
    <p1510:client id="{A13F43A2-4B78-B7B0-5656-307D216368A1}" v="390" dt="2021-07-29T19:28:53.450"/>
    <p1510:client id="{A7B59301-E021-7521-1D7F-B80BA6194FA9}" v="17" dt="2021-07-29T23:43:16.406"/>
    <p1510:client id="{B2E166E9-9EA5-5B1B-4CD9-5630DA4F143F}" v="114" dt="2021-07-29T20:00:07.032"/>
    <p1510:client id="{C009E79A-F79A-220F-5E9D-1AEF9E7269AB}" v="1594" dt="2021-07-29T22:07:18.791"/>
    <p1510:client id="{E9F637CC-D962-4E14-8FC7-B08EDF498272}" v="13" dt="2021-07-29T17:23:06.618"/>
    <p1510:client id="{FDA9A9E8-98E2-4942-12A0-1C8E84A64687}" v="953" dt="2021-07-29T19:58:24.5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690" autoAdjust="0"/>
  </p:normalViewPr>
  <p:slideViewPr>
    <p:cSldViewPr snapToGrid="0">
      <p:cViewPr varScale="1">
        <p:scale>
          <a:sx n="51" d="100"/>
          <a:sy n="51" d="100"/>
        </p:scale>
        <p:origin x="116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e Williams" userId="S::caroline.williams@ssaihq.com::3405ad4b-21d2-41c6-a596-6f003c38d3fb" providerId="AD" clId="Web-{A7B59301-E021-7521-1D7F-B80BA6194FA9}"/>
    <pc:docChg chg="modSld">
      <pc:chgData name="Caroline Williams" userId="S::caroline.williams@ssaihq.com::3405ad4b-21d2-41c6-a596-6f003c38d3fb" providerId="AD" clId="Web-{A7B59301-E021-7521-1D7F-B80BA6194FA9}" dt="2021-07-29T23:43:14.781" v="7" actId="20577"/>
      <pc:docMkLst>
        <pc:docMk/>
      </pc:docMkLst>
      <pc:sldChg chg="modSp">
        <pc:chgData name="Caroline Williams" userId="S::caroline.williams@ssaihq.com::3405ad4b-21d2-41c6-a596-6f003c38d3fb" providerId="AD" clId="Web-{A7B59301-E021-7521-1D7F-B80BA6194FA9}" dt="2021-07-29T23:43:14.781" v="7" actId="20577"/>
        <pc:sldMkLst>
          <pc:docMk/>
          <pc:sldMk cId="2459777318" sldId="331"/>
        </pc:sldMkLst>
        <pc:spChg chg="mod">
          <ac:chgData name="Caroline Williams" userId="S::caroline.williams@ssaihq.com::3405ad4b-21d2-41c6-a596-6f003c38d3fb" providerId="AD" clId="Web-{A7B59301-E021-7521-1D7F-B80BA6194FA9}" dt="2021-07-29T23:43:14.781" v="7" actId="20577"/>
          <ac:spMkLst>
            <pc:docMk/>
            <pc:sldMk cId="2459777318" sldId="331"/>
            <ac:spMk id="188" creationId="{B0E21CCE-DE47-4771-BF04-F064E49CE1A7}"/>
          </ac:spMkLst>
        </pc:spChg>
      </pc:sldChg>
    </pc:docChg>
  </pc:docChgLst>
  <pc:docChgLst>
    <pc:chgData name="Ryan Lam" userId="S::ryan.lam@ssaihq.com::1d070f9a-a05a-4c39-bd7e-f876beba7df8" providerId="AD" clId="Web-{196A238F-386B-BDE7-9C5C-ED06A21AE949}"/>
    <pc:docChg chg="addSld delSld modSld">
      <pc:chgData name="Ryan Lam" userId="S::ryan.lam@ssaihq.com::1d070f9a-a05a-4c39-bd7e-f876beba7df8" providerId="AD" clId="Web-{196A238F-386B-BDE7-9C5C-ED06A21AE949}" dt="2021-07-29T23:41:46.895" v="248" actId="1076"/>
      <pc:docMkLst>
        <pc:docMk/>
      </pc:docMkLst>
      <pc:sldChg chg="modSp">
        <pc:chgData name="Ryan Lam" userId="S::ryan.lam@ssaihq.com::1d070f9a-a05a-4c39-bd7e-f876beba7df8" providerId="AD" clId="Web-{196A238F-386B-BDE7-9C5C-ED06A21AE949}" dt="2021-07-29T23:41:00.895" v="209" actId="1076"/>
        <pc:sldMkLst>
          <pc:docMk/>
          <pc:sldMk cId="3457887769" sldId="321"/>
        </pc:sldMkLst>
        <pc:spChg chg="mod">
          <ac:chgData name="Ryan Lam" userId="S::ryan.lam@ssaihq.com::1d070f9a-a05a-4c39-bd7e-f876beba7df8" providerId="AD" clId="Web-{196A238F-386B-BDE7-9C5C-ED06A21AE949}" dt="2021-07-29T23:41:00.895" v="209" actId="1076"/>
          <ac:spMkLst>
            <pc:docMk/>
            <pc:sldMk cId="3457887769" sldId="321"/>
            <ac:spMk id="5" creationId="{00000000-0000-0000-0000-000000000000}"/>
          </ac:spMkLst>
        </pc:spChg>
      </pc:sldChg>
      <pc:sldChg chg="mod modClrScheme chgLayout">
        <pc:chgData name="Ryan Lam" userId="S::ryan.lam@ssaihq.com::1d070f9a-a05a-4c39-bd7e-f876beba7df8" providerId="AD" clId="Web-{196A238F-386B-BDE7-9C5C-ED06A21AE949}" dt="2021-07-29T23:31:04.784" v="73"/>
        <pc:sldMkLst>
          <pc:docMk/>
          <pc:sldMk cId="3717436828" sldId="322"/>
        </pc:sldMkLst>
      </pc:sldChg>
      <pc:sldChg chg="modSp">
        <pc:chgData name="Ryan Lam" userId="S::ryan.lam@ssaihq.com::1d070f9a-a05a-4c39-bd7e-f876beba7df8" providerId="AD" clId="Web-{196A238F-386B-BDE7-9C5C-ED06A21AE949}" dt="2021-07-29T22:42:35.931" v="16" actId="20577"/>
        <pc:sldMkLst>
          <pc:docMk/>
          <pc:sldMk cId="1627830658" sldId="323"/>
        </pc:sldMkLst>
        <pc:spChg chg="mod">
          <ac:chgData name="Ryan Lam" userId="S::ryan.lam@ssaihq.com::1d070f9a-a05a-4c39-bd7e-f876beba7df8" providerId="AD" clId="Web-{196A238F-386B-BDE7-9C5C-ED06A21AE949}" dt="2021-07-29T22:42:35.931" v="16" actId="20577"/>
          <ac:spMkLst>
            <pc:docMk/>
            <pc:sldMk cId="1627830658" sldId="323"/>
            <ac:spMk id="6" creationId="{AA947D88-648D-4275-9501-63A3B8F49CD6}"/>
          </ac:spMkLst>
        </pc:spChg>
      </pc:sldChg>
      <pc:sldChg chg="modSp">
        <pc:chgData name="Ryan Lam" userId="S::ryan.lam@ssaihq.com::1d070f9a-a05a-4c39-bd7e-f876beba7df8" providerId="AD" clId="Web-{196A238F-386B-BDE7-9C5C-ED06A21AE949}" dt="2021-07-29T23:41:46.895" v="248" actId="1076"/>
        <pc:sldMkLst>
          <pc:docMk/>
          <pc:sldMk cId="4072296844" sldId="325"/>
        </pc:sldMkLst>
        <pc:spChg chg="mod">
          <ac:chgData name="Ryan Lam" userId="S::ryan.lam@ssaihq.com::1d070f9a-a05a-4c39-bd7e-f876beba7df8" providerId="AD" clId="Web-{196A238F-386B-BDE7-9C5C-ED06A21AE949}" dt="2021-07-29T23:41:46.848" v="245" actId="1076"/>
          <ac:spMkLst>
            <pc:docMk/>
            <pc:sldMk cId="4072296844" sldId="325"/>
            <ac:spMk id="6" creationId="{BB3D7C94-4B2B-4388-B059-97070D7D42A1}"/>
          </ac:spMkLst>
        </pc:spChg>
        <pc:spChg chg="mod">
          <ac:chgData name="Ryan Lam" userId="S::ryan.lam@ssaihq.com::1d070f9a-a05a-4c39-bd7e-f876beba7df8" providerId="AD" clId="Web-{196A238F-386B-BDE7-9C5C-ED06A21AE949}" dt="2021-07-29T23:41:46.879" v="247" actId="1076"/>
          <ac:spMkLst>
            <pc:docMk/>
            <pc:sldMk cId="4072296844" sldId="325"/>
            <ac:spMk id="8" creationId="{BFF7B569-66C6-4E32-9AB2-64C1D1357AE1}"/>
          </ac:spMkLst>
        </pc:spChg>
        <pc:spChg chg="mod">
          <ac:chgData name="Ryan Lam" userId="S::ryan.lam@ssaihq.com::1d070f9a-a05a-4c39-bd7e-f876beba7df8" providerId="AD" clId="Web-{196A238F-386B-BDE7-9C5C-ED06A21AE949}" dt="2021-07-29T23:41:46.895" v="248" actId="1076"/>
          <ac:spMkLst>
            <pc:docMk/>
            <pc:sldMk cId="4072296844" sldId="325"/>
            <ac:spMk id="18" creationId="{F6F4D365-5630-4911-8519-9B919CF50205}"/>
          </ac:spMkLst>
        </pc:spChg>
        <pc:spChg chg="mod">
          <ac:chgData name="Ryan Lam" userId="S::ryan.lam@ssaihq.com::1d070f9a-a05a-4c39-bd7e-f876beba7df8" providerId="AD" clId="Web-{196A238F-386B-BDE7-9C5C-ED06A21AE949}" dt="2021-07-29T23:41:46.723" v="237" actId="1076"/>
          <ac:spMkLst>
            <pc:docMk/>
            <pc:sldMk cId="4072296844" sldId="325"/>
            <ac:spMk id="47" creationId="{4AAB0CF1-482A-425D-9B35-9A6F051D1406}"/>
          </ac:spMkLst>
        </pc:spChg>
        <pc:spChg chg="mod">
          <ac:chgData name="Ryan Lam" userId="S::ryan.lam@ssaihq.com::1d070f9a-a05a-4c39-bd7e-f876beba7df8" providerId="AD" clId="Web-{196A238F-386B-BDE7-9C5C-ED06A21AE949}" dt="2021-07-29T23:41:46.739" v="238" actId="1076"/>
          <ac:spMkLst>
            <pc:docMk/>
            <pc:sldMk cId="4072296844" sldId="325"/>
            <ac:spMk id="58" creationId="{5D428507-BE2C-45E4-AC9D-01595E00AC99}"/>
          </ac:spMkLst>
        </pc:spChg>
        <pc:spChg chg="mod">
          <ac:chgData name="Ryan Lam" userId="S::ryan.lam@ssaihq.com::1d070f9a-a05a-4c39-bd7e-f876beba7df8" providerId="AD" clId="Web-{196A238F-386B-BDE7-9C5C-ED06A21AE949}" dt="2021-07-29T23:41:46.754" v="239" actId="1076"/>
          <ac:spMkLst>
            <pc:docMk/>
            <pc:sldMk cId="4072296844" sldId="325"/>
            <ac:spMk id="59" creationId="{E39C327C-BB81-4110-8831-EACC415B3C29}"/>
          </ac:spMkLst>
        </pc:spChg>
        <pc:spChg chg="mod">
          <ac:chgData name="Ryan Lam" userId="S::ryan.lam@ssaihq.com::1d070f9a-a05a-4c39-bd7e-f876beba7df8" providerId="AD" clId="Web-{196A238F-386B-BDE7-9C5C-ED06A21AE949}" dt="2021-07-29T23:41:46.770" v="240" actId="1076"/>
          <ac:spMkLst>
            <pc:docMk/>
            <pc:sldMk cId="4072296844" sldId="325"/>
            <ac:spMk id="60" creationId="{7DFC377B-26ED-4683-B0B9-D8EBC69EA6A9}"/>
          </ac:spMkLst>
        </pc:spChg>
        <pc:spChg chg="mod">
          <ac:chgData name="Ryan Lam" userId="S::ryan.lam@ssaihq.com::1d070f9a-a05a-4c39-bd7e-f876beba7df8" providerId="AD" clId="Web-{196A238F-386B-BDE7-9C5C-ED06A21AE949}" dt="2021-07-29T23:41:46.786" v="241" actId="1076"/>
          <ac:spMkLst>
            <pc:docMk/>
            <pc:sldMk cId="4072296844" sldId="325"/>
            <ac:spMk id="61" creationId="{7BD7A7BA-6A2F-4F29-B08C-9F2BC5F15EFD}"/>
          </ac:spMkLst>
        </pc:spChg>
        <pc:spChg chg="mod">
          <ac:chgData name="Ryan Lam" userId="S::ryan.lam@ssaihq.com::1d070f9a-a05a-4c39-bd7e-f876beba7df8" providerId="AD" clId="Web-{196A238F-386B-BDE7-9C5C-ED06A21AE949}" dt="2021-07-29T23:41:46.801" v="242" actId="1076"/>
          <ac:spMkLst>
            <pc:docMk/>
            <pc:sldMk cId="4072296844" sldId="325"/>
            <ac:spMk id="62" creationId="{062C51B7-A5BD-4101-B166-23EE8E0C74F5}"/>
          </ac:spMkLst>
        </pc:spChg>
        <pc:spChg chg="mod">
          <ac:chgData name="Ryan Lam" userId="S::ryan.lam@ssaihq.com::1d070f9a-a05a-4c39-bd7e-f876beba7df8" providerId="AD" clId="Web-{196A238F-386B-BDE7-9C5C-ED06A21AE949}" dt="2021-07-29T23:41:46.817" v="243" actId="1076"/>
          <ac:spMkLst>
            <pc:docMk/>
            <pc:sldMk cId="4072296844" sldId="325"/>
            <ac:spMk id="85" creationId="{9CA050DD-EF41-4C51-8E5E-9D4CEFC5E1FA}"/>
          </ac:spMkLst>
        </pc:spChg>
        <pc:spChg chg="mod">
          <ac:chgData name="Ryan Lam" userId="S::ryan.lam@ssaihq.com::1d070f9a-a05a-4c39-bd7e-f876beba7df8" providerId="AD" clId="Web-{196A238F-386B-BDE7-9C5C-ED06A21AE949}" dt="2021-07-29T23:41:46.832" v="244" actId="1076"/>
          <ac:spMkLst>
            <pc:docMk/>
            <pc:sldMk cId="4072296844" sldId="325"/>
            <ac:spMk id="108" creationId="{50415526-D8EA-48DA-948D-1E9755CF2F0A}"/>
          </ac:spMkLst>
        </pc:spChg>
        <pc:grpChg chg="mod">
          <ac:chgData name="Ryan Lam" userId="S::ryan.lam@ssaihq.com::1d070f9a-a05a-4c39-bd7e-f876beba7df8" providerId="AD" clId="Web-{196A238F-386B-BDE7-9C5C-ED06A21AE949}" dt="2021-07-29T23:41:46.864" v="246" actId="1076"/>
          <ac:grpSpMkLst>
            <pc:docMk/>
            <pc:sldMk cId="4072296844" sldId="325"/>
            <ac:grpSpMk id="5" creationId="{D648C0C7-4C48-440A-B066-D0439AAD7581}"/>
          </ac:grpSpMkLst>
        </pc:grpChg>
        <pc:picChg chg="mod">
          <ac:chgData name="Ryan Lam" userId="S::ryan.lam@ssaihq.com::1d070f9a-a05a-4c39-bd7e-f876beba7df8" providerId="AD" clId="Web-{196A238F-386B-BDE7-9C5C-ED06A21AE949}" dt="2021-07-29T23:41:46.707" v="236" actId="1076"/>
          <ac:picMkLst>
            <pc:docMk/>
            <pc:sldMk cId="4072296844" sldId="325"/>
            <ac:picMk id="4" creationId="{4364AED1-A3F7-41C7-B383-D4372A6AF2EF}"/>
          </ac:picMkLst>
        </pc:picChg>
      </pc:sldChg>
      <pc:sldChg chg="modSp">
        <pc:chgData name="Ryan Lam" userId="S::ryan.lam@ssaihq.com::1d070f9a-a05a-4c39-bd7e-f876beba7df8" providerId="AD" clId="Web-{196A238F-386B-BDE7-9C5C-ED06A21AE949}" dt="2021-07-29T22:59:48.918" v="40" actId="20577"/>
        <pc:sldMkLst>
          <pc:docMk/>
          <pc:sldMk cId="503623974" sldId="326"/>
        </pc:sldMkLst>
        <pc:spChg chg="mod">
          <ac:chgData name="Ryan Lam" userId="S::ryan.lam@ssaihq.com::1d070f9a-a05a-4c39-bd7e-f876beba7df8" providerId="AD" clId="Web-{196A238F-386B-BDE7-9C5C-ED06A21AE949}" dt="2021-07-29T22:59:48.918" v="40" actId="20577"/>
          <ac:spMkLst>
            <pc:docMk/>
            <pc:sldMk cId="503623974" sldId="326"/>
            <ac:spMk id="2" creationId="{00000000-0000-0000-0000-000000000000}"/>
          </ac:spMkLst>
        </pc:spChg>
      </pc:sldChg>
      <pc:sldChg chg="add del">
        <pc:chgData name="Ryan Lam" userId="S::ryan.lam@ssaihq.com::1d070f9a-a05a-4c39-bd7e-f876beba7df8" providerId="AD" clId="Web-{196A238F-386B-BDE7-9C5C-ED06A21AE949}" dt="2021-07-29T23:01:39.184" v="43"/>
        <pc:sldMkLst>
          <pc:docMk/>
          <pc:sldMk cId="1838117126" sldId="328"/>
        </pc:sldMkLst>
      </pc:sldChg>
      <pc:sldChg chg="modSp mod modClrScheme chgLayout">
        <pc:chgData name="Ryan Lam" userId="S::ryan.lam@ssaihq.com::1d070f9a-a05a-4c39-bd7e-f876beba7df8" providerId="AD" clId="Web-{196A238F-386B-BDE7-9C5C-ED06A21AE949}" dt="2021-07-29T22:41:26.883" v="13" actId="1076"/>
        <pc:sldMkLst>
          <pc:docMk/>
          <pc:sldMk cId="3359412168" sldId="329"/>
        </pc:sldMkLst>
        <pc:spChg chg="mod">
          <ac:chgData name="Ryan Lam" userId="S::ryan.lam@ssaihq.com::1d070f9a-a05a-4c39-bd7e-f876beba7df8" providerId="AD" clId="Web-{196A238F-386B-BDE7-9C5C-ED06A21AE949}" dt="2021-07-29T22:41:09.915" v="8" actId="14100"/>
          <ac:spMkLst>
            <pc:docMk/>
            <pc:sldMk cId="3359412168" sldId="329"/>
            <ac:spMk id="2" creationId="{FD450C9B-1ED5-48B3-9775-61E5E36EA044}"/>
          </ac:spMkLst>
        </pc:spChg>
        <pc:spChg chg="mod">
          <ac:chgData name="Ryan Lam" userId="S::ryan.lam@ssaihq.com::1d070f9a-a05a-4c39-bd7e-f876beba7df8" providerId="AD" clId="Web-{196A238F-386B-BDE7-9C5C-ED06A21AE949}" dt="2021-07-29T22:41:26.883" v="13" actId="1076"/>
          <ac:spMkLst>
            <pc:docMk/>
            <pc:sldMk cId="3359412168" sldId="329"/>
            <ac:spMk id="6" creationId="{74B5C56D-2499-4055-BD67-F365FC5A191B}"/>
          </ac:spMkLst>
        </pc:spChg>
        <pc:spChg chg="mod">
          <ac:chgData name="Ryan Lam" userId="S::ryan.lam@ssaihq.com::1d070f9a-a05a-4c39-bd7e-f876beba7df8" providerId="AD" clId="Web-{196A238F-386B-BDE7-9C5C-ED06A21AE949}" dt="2021-07-29T22:41:26.821" v="11" actId="1076"/>
          <ac:spMkLst>
            <pc:docMk/>
            <pc:sldMk cId="3359412168" sldId="329"/>
            <ac:spMk id="8" creationId="{744F5080-D280-45F8-8003-D7C5D2651CB1}"/>
          </ac:spMkLst>
        </pc:spChg>
        <pc:picChg chg="mod">
          <ac:chgData name="Ryan Lam" userId="S::ryan.lam@ssaihq.com::1d070f9a-a05a-4c39-bd7e-f876beba7df8" providerId="AD" clId="Web-{196A238F-386B-BDE7-9C5C-ED06A21AE949}" dt="2021-07-29T22:41:26.883" v="12" actId="1076"/>
          <ac:picMkLst>
            <pc:docMk/>
            <pc:sldMk cId="3359412168" sldId="329"/>
            <ac:picMk id="4" creationId="{BF11C325-61DB-49C0-897B-5A7E75994685}"/>
          </ac:picMkLst>
        </pc:picChg>
      </pc:sldChg>
      <pc:sldChg chg="addSp modSp mod modClrScheme chgLayout modNotes">
        <pc:chgData name="Ryan Lam" userId="S::ryan.lam@ssaihq.com::1d070f9a-a05a-4c39-bd7e-f876beba7df8" providerId="AD" clId="Web-{196A238F-386B-BDE7-9C5C-ED06A21AE949}" dt="2021-07-29T23:40:23.863" v="206" actId="20577"/>
        <pc:sldMkLst>
          <pc:docMk/>
          <pc:sldMk cId="2459777318" sldId="331"/>
        </pc:sldMkLst>
        <pc:spChg chg="mod">
          <ac:chgData name="Ryan Lam" userId="S::ryan.lam@ssaihq.com::1d070f9a-a05a-4c39-bd7e-f876beba7df8" providerId="AD" clId="Web-{196A238F-386B-BDE7-9C5C-ED06A21AE949}" dt="2021-07-29T23:36:07.691" v="100" actId="14100"/>
          <ac:spMkLst>
            <pc:docMk/>
            <pc:sldMk cId="2459777318" sldId="331"/>
            <ac:spMk id="188" creationId="{B0E21CCE-DE47-4771-BF04-F064E49CE1A7}"/>
          </ac:spMkLst>
        </pc:spChg>
        <pc:graphicFrameChg chg="mod modGraphic">
          <ac:chgData name="Ryan Lam" userId="S::ryan.lam@ssaihq.com::1d070f9a-a05a-4c39-bd7e-f876beba7df8" providerId="AD" clId="Web-{196A238F-386B-BDE7-9C5C-ED06A21AE949}" dt="2021-07-29T23:40:23.863" v="206" actId="20577"/>
          <ac:graphicFrameMkLst>
            <pc:docMk/>
            <pc:sldMk cId="2459777318" sldId="331"/>
            <ac:graphicFrameMk id="3" creationId="{2A61718A-FD3F-4D9F-8DF6-606D6C056B5A}"/>
          </ac:graphicFrameMkLst>
        </pc:graphicFrameChg>
        <pc:picChg chg="mod">
          <ac:chgData name="Ryan Lam" userId="S::ryan.lam@ssaihq.com::1d070f9a-a05a-4c39-bd7e-f876beba7df8" providerId="AD" clId="Web-{196A238F-386B-BDE7-9C5C-ED06A21AE949}" dt="2021-07-29T23:18:50.516" v="60" actId="14100"/>
          <ac:picMkLst>
            <pc:docMk/>
            <pc:sldMk cId="2459777318" sldId="331"/>
            <ac:picMk id="143" creationId="{442728AE-9345-4A2D-8D35-7C352CA3ADB3}"/>
          </ac:picMkLst>
        </pc:picChg>
        <pc:picChg chg="mod">
          <ac:chgData name="Ryan Lam" userId="S::ryan.lam@ssaihq.com::1d070f9a-a05a-4c39-bd7e-f876beba7df8" providerId="AD" clId="Web-{196A238F-386B-BDE7-9C5C-ED06A21AE949}" dt="2021-07-29T23:18:50.516" v="63" actId="14100"/>
          <ac:picMkLst>
            <pc:docMk/>
            <pc:sldMk cId="2459777318" sldId="331"/>
            <ac:picMk id="189" creationId="{75B51CCE-66ED-4799-BA28-44843918E3EB}"/>
          </ac:picMkLst>
        </pc:picChg>
        <pc:picChg chg="mod">
          <ac:chgData name="Ryan Lam" userId="S::ryan.lam@ssaihq.com::1d070f9a-a05a-4c39-bd7e-f876beba7df8" providerId="AD" clId="Web-{196A238F-386B-BDE7-9C5C-ED06A21AE949}" dt="2021-07-29T23:18:50.516" v="62" actId="14100"/>
          <ac:picMkLst>
            <pc:docMk/>
            <pc:sldMk cId="2459777318" sldId="331"/>
            <ac:picMk id="405" creationId="{90FDC443-A0B7-41A3-8219-2733A405CD32}"/>
          </ac:picMkLst>
        </pc:picChg>
        <pc:picChg chg="mod">
          <ac:chgData name="Ryan Lam" userId="S::ryan.lam@ssaihq.com::1d070f9a-a05a-4c39-bd7e-f876beba7df8" providerId="AD" clId="Web-{196A238F-386B-BDE7-9C5C-ED06A21AE949}" dt="2021-07-29T23:18:50.516" v="61" actId="14100"/>
          <ac:picMkLst>
            <pc:docMk/>
            <pc:sldMk cId="2459777318" sldId="331"/>
            <ac:picMk id="417" creationId="{C593B6CC-A067-4998-899F-696CF152ECED}"/>
          </ac:picMkLst>
        </pc:picChg>
        <pc:picChg chg="add mod">
          <ac:chgData name="Ryan Lam" userId="S::ryan.lam@ssaihq.com::1d070f9a-a05a-4c39-bd7e-f876beba7df8" providerId="AD" clId="Web-{196A238F-386B-BDE7-9C5C-ED06A21AE949}" dt="2021-07-29T23:25:27.079" v="68" actId="1076"/>
          <ac:picMkLst>
            <pc:docMk/>
            <pc:sldMk cId="2459777318" sldId="331"/>
            <ac:picMk id="647" creationId="{C8FE150B-7013-4CBF-BBE7-1B148F3D3013}"/>
          </ac:picMkLst>
        </pc:picChg>
        <pc:picChg chg="add mod">
          <ac:chgData name="Ryan Lam" userId="S::ryan.lam@ssaihq.com::1d070f9a-a05a-4c39-bd7e-f876beba7df8" providerId="AD" clId="Web-{196A238F-386B-BDE7-9C5C-ED06A21AE949}" dt="2021-07-29T23:26:09.361" v="70" actId="1076"/>
          <ac:picMkLst>
            <pc:docMk/>
            <pc:sldMk cId="2459777318" sldId="331"/>
            <ac:picMk id="648" creationId="{8BA3BAD5-CB5C-4506-8678-A1D28D72BF59}"/>
          </ac:picMkLst>
        </pc:picChg>
      </pc:sldChg>
      <pc:sldChg chg="modSp">
        <pc:chgData name="Ryan Lam" userId="S::ryan.lam@ssaihq.com::1d070f9a-a05a-4c39-bd7e-f876beba7df8" providerId="AD" clId="Web-{196A238F-386B-BDE7-9C5C-ED06A21AE949}" dt="2021-07-29T22:38:35.274" v="1" actId="1076"/>
        <pc:sldMkLst>
          <pc:docMk/>
          <pc:sldMk cId="3598935342" sldId="343"/>
        </pc:sldMkLst>
        <pc:spChg chg="mod">
          <ac:chgData name="Ryan Lam" userId="S::ryan.lam@ssaihq.com::1d070f9a-a05a-4c39-bd7e-f876beba7df8" providerId="AD" clId="Web-{196A238F-386B-BDE7-9C5C-ED06A21AE949}" dt="2021-07-29T22:38:35.274" v="1" actId="1076"/>
          <ac:spMkLst>
            <pc:docMk/>
            <pc:sldMk cId="3598935342" sldId="343"/>
            <ac:spMk id="3" creationId="{E1221435-F050-4153-A417-8803584EF12B}"/>
          </ac:spMkLst>
        </pc:spChg>
      </pc:sldChg>
      <pc:sldChg chg="modSp">
        <pc:chgData name="Ryan Lam" userId="S::ryan.lam@ssaihq.com::1d070f9a-a05a-4c39-bd7e-f876beba7df8" providerId="AD" clId="Web-{196A238F-386B-BDE7-9C5C-ED06A21AE949}" dt="2021-07-29T22:42:04.759" v="14" actId="20577"/>
        <pc:sldMkLst>
          <pc:docMk/>
          <pc:sldMk cId="1713005004" sldId="346"/>
        </pc:sldMkLst>
        <pc:spChg chg="mod">
          <ac:chgData name="Ryan Lam" userId="S::ryan.lam@ssaihq.com::1d070f9a-a05a-4c39-bd7e-f876beba7df8" providerId="AD" clId="Web-{196A238F-386B-BDE7-9C5C-ED06A21AE949}" dt="2021-07-29T22:42:04.759" v="14" actId="20577"/>
          <ac:spMkLst>
            <pc:docMk/>
            <pc:sldMk cId="1713005004" sldId="346"/>
            <ac:spMk id="107" creationId="{7B997770-463C-43FE-9E00-3AE77CF06508}"/>
          </ac:spMkLst>
        </pc:spChg>
      </pc:sldChg>
      <pc:sldChg chg="modSp">
        <pc:chgData name="Ryan Lam" userId="S::ryan.lam@ssaihq.com::1d070f9a-a05a-4c39-bd7e-f876beba7df8" providerId="AD" clId="Web-{196A238F-386B-BDE7-9C5C-ED06A21AE949}" dt="2021-07-29T23:33:04.206" v="83" actId="20577"/>
        <pc:sldMkLst>
          <pc:docMk/>
          <pc:sldMk cId="94516739" sldId="347"/>
        </pc:sldMkLst>
        <pc:spChg chg="mod">
          <ac:chgData name="Ryan Lam" userId="S::ryan.lam@ssaihq.com::1d070f9a-a05a-4c39-bd7e-f876beba7df8" providerId="AD" clId="Web-{196A238F-386B-BDE7-9C5C-ED06A21AE949}" dt="2021-07-29T23:33:04.206" v="83" actId="20577"/>
          <ac:spMkLst>
            <pc:docMk/>
            <pc:sldMk cId="94516739" sldId="347"/>
            <ac:spMk id="34" creationId="{2665F4A8-8EFF-4D8A-B3CF-D8CC360EB841}"/>
          </ac:spMkLst>
        </pc:spChg>
      </pc:sldChg>
      <pc:sldChg chg="modSp">
        <pc:chgData name="Ryan Lam" userId="S::ryan.lam@ssaihq.com::1d070f9a-a05a-4c39-bd7e-f876beba7df8" providerId="AD" clId="Web-{196A238F-386B-BDE7-9C5C-ED06A21AE949}" dt="2021-07-29T23:32:45.581" v="81" actId="20577"/>
        <pc:sldMkLst>
          <pc:docMk/>
          <pc:sldMk cId="3117076153" sldId="348"/>
        </pc:sldMkLst>
        <pc:spChg chg="mod">
          <ac:chgData name="Ryan Lam" userId="S::ryan.lam@ssaihq.com::1d070f9a-a05a-4c39-bd7e-f876beba7df8" providerId="AD" clId="Web-{196A238F-386B-BDE7-9C5C-ED06A21AE949}" dt="2021-07-29T23:32:45.581" v="81" actId="20577"/>
          <ac:spMkLst>
            <pc:docMk/>
            <pc:sldMk cId="3117076153" sldId="348"/>
            <ac:spMk id="5" creationId="{5E891ACE-53A7-4F93-88FC-493CA8784AF3}"/>
          </ac:spMkLst>
        </pc:spChg>
      </pc:sldChg>
      <pc:sldChg chg="modSp">
        <pc:chgData name="Ryan Lam" userId="S::ryan.lam@ssaihq.com::1d070f9a-a05a-4c39-bd7e-f876beba7df8" providerId="AD" clId="Web-{196A238F-386B-BDE7-9C5C-ED06A21AE949}" dt="2021-07-29T23:32:15.237" v="78" actId="20577"/>
        <pc:sldMkLst>
          <pc:docMk/>
          <pc:sldMk cId="3494225269" sldId="349"/>
        </pc:sldMkLst>
        <pc:spChg chg="mod">
          <ac:chgData name="Ryan Lam" userId="S::ryan.lam@ssaihq.com::1d070f9a-a05a-4c39-bd7e-f876beba7df8" providerId="AD" clId="Web-{196A238F-386B-BDE7-9C5C-ED06A21AE949}" dt="2021-07-29T23:32:15.237" v="78" actId="20577"/>
          <ac:spMkLst>
            <pc:docMk/>
            <pc:sldMk cId="3494225269" sldId="349"/>
            <ac:spMk id="41" creationId="{36ACCC2D-D8C3-45DE-AD62-EFD764F85C39}"/>
          </ac:spMkLst>
        </pc:spChg>
      </pc:sldChg>
      <pc:sldChg chg="modSp add mod replId modClrScheme chgLayout">
        <pc:chgData name="Ryan Lam" userId="S::ryan.lam@ssaihq.com::1d070f9a-a05a-4c39-bd7e-f876beba7df8" providerId="AD" clId="Web-{196A238F-386B-BDE7-9C5C-ED06A21AE949}" dt="2021-07-29T23:11:23.092" v="44" actId="14100"/>
        <pc:sldMkLst>
          <pc:docMk/>
          <pc:sldMk cId="156142954" sldId="350"/>
        </pc:sldMkLst>
        <pc:spChg chg="mod">
          <ac:chgData name="Ryan Lam" userId="S::ryan.lam@ssaihq.com::1d070f9a-a05a-4c39-bd7e-f876beba7df8" providerId="AD" clId="Web-{196A238F-386B-BDE7-9C5C-ED06A21AE949}" dt="2021-07-29T23:11:23.092" v="44" actId="14100"/>
          <ac:spMkLst>
            <pc:docMk/>
            <pc:sldMk cId="156142954" sldId="350"/>
            <ac:spMk id="2" creationId="{00000000-0000-0000-0000-000000000000}"/>
          </ac:spMkLst>
        </pc:spChg>
        <pc:spChg chg="mod">
          <ac:chgData name="Ryan Lam" userId="S::ryan.lam@ssaihq.com::1d070f9a-a05a-4c39-bd7e-f876beba7df8" providerId="AD" clId="Web-{196A238F-386B-BDE7-9C5C-ED06A21AE949}" dt="2021-07-29T22:58:26.715" v="39" actId="1076"/>
          <ac:spMkLst>
            <pc:docMk/>
            <pc:sldMk cId="156142954" sldId="350"/>
            <ac:spMk id="3" creationId="{00000000-0000-0000-0000-000000000000}"/>
          </ac:spMkLst>
        </pc:spChg>
        <pc:spChg chg="mod">
          <ac:chgData name="Ryan Lam" userId="S::ryan.lam@ssaihq.com::1d070f9a-a05a-4c39-bd7e-f876beba7df8" providerId="AD" clId="Web-{196A238F-386B-BDE7-9C5C-ED06A21AE949}" dt="2021-07-29T22:56:34.214" v="29" actId="1076"/>
          <ac:spMkLst>
            <pc:docMk/>
            <pc:sldMk cId="156142954" sldId="350"/>
            <ac:spMk id="7" creationId="{B3CCFC35-B5D5-4D48-A3C6-10F59D8F1D70}"/>
          </ac:spMkLst>
        </pc:spChg>
        <pc:spChg chg="mod">
          <ac:chgData name="Ryan Lam" userId="S::ryan.lam@ssaihq.com::1d070f9a-a05a-4c39-bd7e-f876beba7df8" providerId="AD" clId="Web-{196A238F-386B-BDE7-9C5C-ED06A21AE949}" dt="2021-07-29T22:56:34.183" v="26" actId="1076"/>
          <ac:spMkLst>
            <pc:docMk/>
            <pc:sldMk cId="156142954" sldId="350"/>
            <ac:spMk id="8" creationId="{31AE96EC-E66C-44B4-8BA3-1CC99ECAE70E}"/>
          </ac:spMkLst>
        </pc:spChg>
        <pc:spChg chg="mod">
          <ac:chgData name="Ryan Lam" userId="S::ryan.lam@ssaihq.com::1d070f9a-a05a-4c39-bd7e-f876beba7df8" providerId="AD" clId="Web-{196A238F-386B-BDE7-9C5C-ED06A21AE949}" dt="2021-07-29T22:56:34.136" v="23" actId="1076"/>
          <ac:spMkLst>
            <pc:docMk/>
            <pc:sldMk cId="156142954" sldId="350"/>
            <ac:spMk id="10" creationId="{73FC44A6-26FE-45DF-B75D-AC9AB2C9B51D}"/>
          </ac:spMkLst>
        </pc:spChg>
        <pc:spChg chg="mod">
          <ac:chgData name="Ryan Lam" userId="S::ryan.lam@ssaihq.com::1d070f9a-a05a-4c39-bd7e-f876beba7df8" providerId="AD" clId="Web-{196A238F-386B-BDE7-9C5C-ED06A21AE949}" dt="2021-07-29T22:56:34.152" v="24" actId="1076"/>
          <ac:spMkLst>
            <pc:docMk/>
            <pc:sldMk cId="156142954" sldId="350"/>
            <ac:spMk id="11" creationId="{14CC0B1F-C2FF-4E4D-B39C-234863092EDF}"/>
          </ac:spMkLst>
        </pc:spChg>
        <pc:spChg chg="mod">
          <ac:chgData name="Ryan Lam" userId="S::ryan.lam@ssaihq.com::1d070f9a-a05a-4c39-bd7e-f876beba7df8" providerId="AD" clId="Web-{196A238F-386B-BDE7-9C5C-ED06A21AE949}" dt="2021-07-29T22:56:34.168" v="25" actId="1076"/>
          <ac:spMkLst>
            <pc:docMk/>
            <pc:sldMk cId="156142954" sldId="350"/>
            <ac:spMk id="12" creationId="{68A8D492-C7E4-4F67-AD26-3259673C400E}"/>
          </ac:spMkLst>
        </pc:spChg>
        <pc:spChg chg="mod">
          <ac:chgData name="Ryan Lam" userId="S::ryan.lam@ssaihq.com::1d070f9a-a05a-4c39-bd7e-f876beba7df8" providerId="AD" clId="Web-{196A238F-386B-BDE7-9C5C-ED06A21AE949}" dt="2021-07-29T22:58:15.012" v="37" actId="1076"/>
          <ac:spMkLst>
            <pc:docMk/>
            <pc:sldMk cId="156142954" sldId="350"/>
            <ac:spMk id="13" creationId="{4FB63BA7-D902-4AA0-BE0F-97AC08EEC922}"/>
          </ac:spMkLst>
        </pc:spChg>
        <pc:spChg chg="mod">
          <ac:chgData name="Ryan Lam" userId="S::ryan.lam@ssaihq.com::1d070f9a-a05a-4c39-bd7e-f876beba7df8" providerId="AD" clId="Web-{196A238F-386B-BDE7-9C5C-ED06A21AE949}" dt="2021-07-29T22:56:34.199" v="28" actId="1076"/>
          <ac:spMkLst>
            <pc:docMk/>
            <pc:sldMk cId="156142954" sldId="350"/>
            <ac:spMk id="14" creationId="{DC629B53-748E-465A-B3AE-DAEFF5D31DCF}"/>
          </ac:spMkLst>
        </pc:spChg>
        <pc:spChg chg="mod">
          <ac:chgData name="Ryan Lam" userId="S::ryan.lam@ssaihq.com::1d070f9a-a05a-4c39-bd7e-f876beba7df8" providerId="AD" clId="Web-{196A238F-386B-BDE7-9C5C-ED06A21AE949}" dt="2021-07-29T22:56:34.183" v="27" actId="1076"/>
          <ac:spMkLst>
            <pc:docMk/>
            <pc:sldMk cId="156142954" sldId="350"/>
            <ac:spMk id="16" creationId="{6BBE0955-014A-4A2B-9E34-B5E7F51FFCFC}"/>
          </ac:spMkLst>
        </pc:spChg>
        <pc:spChg chg="mod">
          <ac:chgData name="Ryan Lam" userId="S::ryan.lam@ssaihq.com::1d070f9a-a05a-4c39-bd7e-f876beba7df8" providerId="AD" clId="Web-{196A238F-386B-BDE7-9C5C-ED06A21AE949}" dt="2021-07-29T22:56:34.214" v="30" actId="1076"/>
          <ac:spMkLst>
            <pc:docMk/>
            <pc:sldMk cId="156142954" sldId="350"/>
            <ac:spMk id="17" creationId="{D51CAD41-5839-4465-813D-3456BCA3F717}"/>
          </ac:spMkLst>
        </pc:spChg>
        <pc:picChg chg="mod">
          <ac:chgData name="Ryan Lam" userId="S::ryan.lam@ssaihq.com::1d070f9a-a05a-4c39-bd7e-f876beba7df8" providerId="AD" clId="Web-{196A238F-386B-BDE7-9C5C-ED06A21AE949}" dt="2021-07-29T22:56:34.011" v="20" actId="1076"/>
          <ac:picMkLst>
            <pc:docMk/>
            <pc:sldMk cId="156142954" sldId="350"/>
            <ac:picMk id="4" creationId="{0E14CBDE-AAEC-4490-882E-3DFC3E11393F}"/>
          </ac:picMkLst>
        </pc:picChg>
        <pc:picChg chg="mod">
          <ac:chgData name="Ryan Lam" userId="S::ryan.lam@ssaihq.com::1d070f9a-a05a-4c39-bd7e-f876beba7df8" providerId="AD" clId="Web-{196A238F-386B-BDE7-9C5C-ED06A21AE949}" dt="2021-07-29T22:56:34.074" v="21" actId="1076"/>
          <ac:picMkLst>
            <pc:docMk/>
            <pc:sldMk cId="156142954" sldId="350"/>
            <ac:picMk id="5" creationId="{748A26E2-0792-4AF7-A5B0-CEA43EBD0898}"/>
          </ac:picMkLst>
        </pc:picChg>
        <pc:picChg chg="mod">
          <ac:chgData name="Ryan Lam" userId="S::ryan.lam@ssaihq.com::1d070f9a-a05a-4c39-bd7e-f876beba7df8" providerId="AD" clId="Web-{196A238F-386B-BDE7-9C5C-ED06A21AE949}" dt="2021-07-29T22:56:34.121" v="22" actId="1076"/>
          <ac:picMkLst>
            <pc:docMk/>
            <pc:sldMk cId="156142954" sldId="350"/>
            <ac:picMk id="6" creationId="{45D37343-B407-4663-94BE-6F89D66EE31E}"/>
          </ac:picMkLst>
        </pc:picChg>
        <pc:picChg chg="mod">
          <ac:chgData name="Ryan Lam" userId="S::ryan.lam@ssaihq.com::1d070f9a-a05a-4c39-bd7e-f876beba7df8" providerId="AD" clId="Web-{196A238F-386B-BDE7-9C5C-ED06A21AE949}" dt="2021-07-29T22:58:15.027" v="38" actId="1076"/>
          <ac:picMkLst>
            <pc:docMk/>
            <pc:sldMk cId="156142954" sldId="350"/>
            <ac:picMk id="9" creationId="{83738795-4A25-444A-B45F-BB05669FD37A}"/>
          </ac:picMkLst>
        </pc:picChg>
      </pc:sldChg>
      <pc:sldChg chg="new del">
        <pc:chgData name="Ryan Lam" userId="S::ryan.lam@ssaihq.com::1d070f9a-a05a-4c39-bd7e-f876beba7df8" providerId="AD" clId="Web-{196A238F-386B-BDE7-9C5C-ED06A21AE949}" dt="2021-07-29T22:39:35.227" v="3"/>
        <pc:sldMkLst>
          <pc:docMk/>
          <pc:sldMk cId="414049851" sldId="350"/>
        </pc:sldMkLst>
      </pc:sldChg>
    </pc:docChg>
  </pc:docChgLst>
  <pc:docChgLst>
    <pc:chgData name="Ryan Lam" userId="S::ryan.lam@ssaihq.com::1d070f9a-a05a-4c39-bd7e-f876beba7df8" providerId="AD" clId="Web-{622C65B6-D7EB-4BB1-58EA-28EDC42CB3F9}"/>
    <pc:docChg chg="addSld delSld modSld">
      <pc:chgData name="Ryan Lam" userId="S::ryan.lam@ssaihq.com::1d070f9a-a05a-4c39-bd7e-f876beba7df8" providerId="AD" clId="Web-{622C65B6-D7EB-4BB1-58EA-28EDC42CB3F9}" dt="2021-07-29T21:39:33.668" v="335" actId="1076"/>
      <pc:docMkLst>
        <pc:docMk/>
      </pc:docMkLst>
      <pc:sldChg chg="modSp modNotes">
        <pc:chgData name="Ryan Lam" userId="S::ryan.lam@ssaihq.com::1d070f9a-a05a-4c39-bd7e-f876beba7df8" providerId="AD" clId="Web-{622C65B6-D7EB-4BB1-58EA-28EDC42CB3F9}" dt="2021-07-29T20:55:05.581" v="236" actId="20577"/>
        <pc:sldMkLst>
          <pc:docMk/>
          <pc:sldMk cId="381960746" sldId="308"/>
        </pc:sldMkLst>
        <pc:spChg chg="mod">
          <ac:chgData name="Ryan Lam" userId="S::ryan.lam@ssaihq.com::1d070f9a-a05a-4c39-bd7e-f876beba7df8" providerId="AD" clId="Web-{622C65B6-D7EB-4BB1-58EA-28EDC42CB3F9}" dt="2021-07-29T20:54:53.800" v="234" actId="20577"/>
          <ac:spMkLst>
            <pc:docMk/>
            <pc:sldMk cId="381960746" sldId="308"/>
            <ac:spMk id="4" creationId="{8B9E5AC8-2A12-4474-8680-4DF29DCB0B79}"/>
          </ac:spMkLst>
        </pc:spChg>
        <pc:spChg chg="mod">
          <ac:chgData name="Ryan Lam" userId="S::ryan.lam@ssaihq.com::1d070f9a-a05a-4c39-bd7e-f876beba7df8" providerId="AD" clId="Web-{622C65B6-D7EB-4BB1-58EA-28EDC42CB3F9}" dt="2021-07-29T20:55:05.581" v="236" actId="20577"/>
          <ac:spMkLst>
            <pc:docMk/>
            <pc:sldMk cId="381960746" sldId="308"/>
            <ac:spMk id="10" creationId="{146B3C16-3C5C-470D-A7F6-0BFA8CC1F16C}"/>
          </ac:spMkLst>
        </pc:spChg>
      </pc:sldChg>
      <pc:sldChg chg="modNotes">
        <pc:chgData name="Ryan Lam" userId="S::ryan.lam@ssaihq.com::1d070f9a-a05a-4c39-bd7e-f876beba7df8" providerId="AD" clId="Web-{622C65B6-D7EB-4BB1-58EA-28EDC42CB3F9}" dt="2021-07-29T20:07:50.479" v="19"/>
        <pc:sldMkLst>
          <pc:docMk/>
          <pc:sldMk cId="3717436828" sldId="322"/>
        </pc:sldMkLst>
      </pc:sldChg>
      <pc:sldChg chg="modSp">
        <pc:chgData name="Ryan Lam" userId="S::ryan.lam@ssaihq.com::1d070f9a-a05a-4c39-bd7e-f876beba7df8" providerId="AD" clId="Web-{622C65B6-D7EB-4BB1-58EA-28EDC42CB3F9}" dt="2021-07-29T20:50:27.753" v="226" actId="20577"/>
        <pc:sldMkLst>
          <pc:docMk/>
          <pc:sldMk cId="1627830658" sldId="323"/>
        </pc:sldMkLst>
        <pc:spChg chg="mod">
          <ac:chgData name="Ryan Lam" userId="S::ryan.lam@ssaihq.com::1d070f9a-a05a-4c39-bd7e-f876beba7df8" providerId="AD" clId="Web-{622C65B6-D7EB-4BB1-58EA-28EDC42CB3F9}" dt="2021-07-29T20:50:27.753" v="226" actId="20577"/>
          <ac:spMkLst>
            <pc:docMk/>
            <pc:sldMk cId="1627830658" sldId="323"/>
            <ac:spMk id="6" creationId="{AA947D88-648D-4275-9501-63A3B8F49CD6}"/>
          </ac:spMkLst>
        </pc:spChg>
      </pc:sldChg>
      <pc:sldChg chg="modNotes">
        <pc:chgData name="Ryan Lam" userId="S::ryan.lam@ssaihq.com::1d070f9a-a05a-4c39-bd7e-f876beba7df8" providerId="AD" clId="Web-{622C65B6-D7EB-4BB1-58EA-28EDC42CB3F9}" dt="2021-07-29T20:47:54.660" v="223"/>
        <pc:sldMkLst>
          <pc:docMk/>
          <pc:sldMk cId="4072296844" sldId="325"/>
        </pc:sldMkLst>
      </pc:sldChg>
      <pc:sldChg chg="modNotes">
        <pc:chgData name="Ryan Lam" userId="S::ryan.lam@ssaihq.com::1d070f9a-a05a-4c39-bd7e-f876beba7df8" providerId="AD" clId="Web-{622C65B6-D7EB-4BB1-58EA-28EDC42CB3F9}" dt="2021-07-29T21:07:24.532" v="306"/>
        <pc:sldMkLst>
          <pc:docMk/>
          <pc:sldMk cId="503623974" sldId="326"/>
        </pc:sldMkLst>
      </pc:sldChg>
      <pc:sldChg chg="addSp delSp modSp">
        <pc:chgData name="Ryan Lam" userId="S::ryan.lam@ssaihq.com::1d070f9a-a05a-4c39-bd7e-f876beba7df8" providerId="AD" clId="Web-{622C65B6-D7EB-4BB1-58EA-28EDC42CB3F9}" dt="2021-07-29T21:39:33.668" v="335" actId="1076"/>
        <pc:sldMkLst>
          <pc:docMk/>
          <pc:sldMk cId="2459777318" sldId="331"/>
        </pc:sldMkLst>
        <pc:picChg chg="add del mod">
          <ac:chgData name="Ryan Lam" userId="S::ryan.lam@ssaihq.com::1d070f9a-a05a-4c39-bd7e-f876beba7df8" providerId="AD" clId="Web-{622C65B6-D7EB-4BB1-58EA-28EDC42CB3F9}" dt="2021-07-29T21:21:33.936" v="327"/>
          <ac:picMkLst>
            <pc:docMk/>
            <pc:sldMk cId="2459777318" sldId="331"/>
            <ac:picMk id="133" creationId="{0A04DBA6-9332-49E6-B3BA-9064DBA2E59A}"/>
          </ac:picMkLst>
        </pc:picChg>
        <pc:picChg chg="add mod">
          <ac:chgData name="Ryan Lam" userId="S::ryan.lam@ssaihq.com::1d070f9a-a05a-4c39-bd7e-f876beba7df8" providerId="AD" clId="Web-{622C65B6-D7EB-4BB1-58EA-28EDC42CB3F9}" dt="2021-07-29T21:39:33.668" v="335" actId="1076"/>
          <ac:picMkLst>
            <pc:docMk/>
            <pc:sldMk cId="2459777318" sldId="331"/>
            <ac:picMk id="143" creationId="{442728AE-9345-4A2D-8D35-7C352CA3ADB3}"/>
          </ac:picMkLst>
        </pc:picChg>
      </pc:sldChg>
      <pc:sldChg chg="modSp">
        <pc:chgData name="Ryan Lam" userId="S::ryan.lam@ssaihq.com::1d070f9a-a05a-4c39-bd7e-f876beba7df8" providerId="AD" clId="Web-{622C65B6-D7EB-4BB1-58EA-28EDC42CB3F9}" dt="2021-07-29T21:17:29.593" v="317" actId="20577"/>
        <pc:sldMkLst>
          <pc:docMk/>
          <pc:sldMk cId="2925947943" sldId="335"/>
        </pc:sldMkLst>
        <pc:spChg chg="mod">
          <ac:chgData name="Ryan Lam" userId="S::ryan.lam@ssaihq.com::1d070f9a-a05a-4c39-bd7e-f876beba7df8" providerId="AD" clId="Web-{622C65B6-D7EB-4BB1-58EA-28EDC42CB3F9}" dt="2021-07-29T21:17:29.593" v="317" actId="20577"/>
          <ac:spMkLst>
            <pc:docMk/>
            <pc:sldMk cId="2925947943" sldId="335"/>
            <ac:spMk id="2" creationId="{6287CDC6-7E83-4EA2-88DE-0F9FD9503A84}"/>
          </ac:spMkLst>
        </pc:spChg>
      </pc:sldChg>
      <pc:sldChg chg="modSp">
        <pc:chgData name="Ryan Lam" userId="S::ryan.lam@ssaihq.com::1d070f9a-a05a-4c39-bd7e-f876beba7df8" providerId="AD" clId="Web-{622C65B6-D7EB-4BB1-58EA-28EDC42CB3F9}" dt="2021-07-29T21:17:37.796" v="318" actId="20577"/>
        <pc:sldMkLst>
          <pc:docMk/>
          <pc:sldMk cId="3113678849" sldId="336"/>
        </pc:sldMkLst>
        <pc:spChg chg="mod">
          <ac:chgData name="Ryan Lam" userId="S::ryan.lam@ssaihq.com::1d070f9a-a05a-4c39-bd7e-f876beba7df8" providerId="AD" clId="Web-{622C65B6-D7EB-4BB1-58EA-28EDC42CB3F9}" dt="2021-07-29T21:17:37.796" v="318" actId="20577"/>
          <ac:spMkLst>
            <pc:docMk/>
            <pc:sldMk cId="3113678849" sldId="336"/>
            <ac:spMk id="2" creationId="{58AFFD47-1A02-40EF-BE08-C2D075962725}"/>
          </ac:spMkLst>
        </pc:spChg>
      </pc:sldChg>
      <pc:sldChg chg="modSp modNotes">
        <pc:chgData name="Ryan Lam" userId="S::ryan.lam@ssaihq.com::1d070f9a-a05a-4c39-bd7e-f876beba7df8" providerId="AD" clId="Web-{622C65B6-D7EB-4BB1-58EA-28EDC42CB3F9}" dt="2021-07-29T21:17:22.718" v="316" actId="20577"/>
        <pc:sldMkLst>
          <pc:docMk/>
          <pc:sldMk cId="3598935342" sldId="343"/>
        </pc:sldMkLst>
        <pc:spChg chg="mod">
          <ac:chgData name="Ryan Lam" userId="S::ryan.lam@ssaihq.com::1d070f9a-a05a-4c39-bd7e-f876beba7df8" providerId="AD" clId="Web-{622C65B6-D7EB-4BB1-58EA-28EDC42CB3F9}" dt="2021-07-29T21:17:22.718" v="316" actId="20577"/>
          <ac:spMkLst>
            <pc:docMk/>
            <pc:sldMk cId="3598935342" sldId="343"/>
            <ac:spMk id="3" creationId="{E1221435-F050-4153-A417-8803584EF12B}"/>
          </ac:spMkLst>
        </pc:spChg>
      </pc:sldChg>
      <pc:sldChg chg="addSp delSp modSp delCm">
        <pc:chgData name="Ryan Lam" userId="S::ryan.lam@ssaihq.com::1d070f9a-a05a-4c39-bd7e-f876beba7df8" providerId="AD" clId="Web-{622C65B6-D7EB-4BB1-58EA-28EDC42CB3F9}" dt="2021-07-29T21:01:32.830" v="259" actId="1076"/>
        <pc:sldMkLst>
          <pc:docMk/>
          <pc:sldMk cId="732584208" sldId="345"/>
        </pc:sldMkLst>
        <pc:picChg chg="add del mod">
          <ac:chgData name="Ryan Lam" userId="S::ryan.lam@ssaihq.com::1d070f9a-a05a-4c39-bd7e-f876beba7df8" providerId="AD" clId="Web-{622C65B6-D7EB-4BB1-58EA-28EDC42CB3F9}" dt="2021-07-29T20:59:45.549" v="243"/>
          <ac:picMkLst>
            <pc:docMk/>
            <pc:sldMk cId="732584208" sldId="345"/>
            <ac:picMk id="2" creationId="{C3B39F77-FE76-481C-9C99-C0BF081C2459}"/>
          </ac:picMkLst>
        </pc:picChg>
        <pc:picChg chg="add del mod">
          <ac:chgData name="Ryan Lam" userId="S::ryan.lam@ssaihq.com::1d070f9a-a05a-4c39-bd7e-f876beba7df8" providerId="AD" clId="Web-{622C65B6-D7EB-4BB1-58EA-28EDC42CB3F9}" dt="2021-07-29T21:00:56.002" v="250"/>
          <ac:picMkLst>
            <pc:docMk/>
            <pc:sldMk cId="732584208" sldId="345"/>
            <ac:picMk id="4" creationId="{3DD3BA88-719D-45FB-A67F-07B604240391}"/>
          </ac:picMkLst>
        </pc:picChg>
        <pc:picChg chg="del">
          <ac:chgData name="Ryan Lam" userId="S::ryan.lam@ssaihq.com::1d070f9a-a05a-4c39-bd7e-f876beba7df8" providerId="AD" clId="Web-{622C65B6-D7EB-4BB1-58EA-28EDC42CB3F9}" dt="2021-07-29T20:59:13.361" v="237"/>
          <ac:picMkLst>
            <pc:docMk/>
            <pc:sldMk cId="732584208" sldId="345"/>
            <ac:picMk id="5" creationId="{33387795-8EB9-4D0F-9560-8D539048D504}"/>
          </ac:picMkLst>
        </pc:picChg>
        <pc:picChg chg="add mod">
          <ac:chgData name="Ryan Lam" userId="S::ryan.lam@ssaihq.com::1d070f9a-a05a-4c39-bd7e-f876beba7df8" providerId="AD" clId="Web-{622C65B6-D7EB-4BB1-58EA-28EDC42CB3F9}" dt="2021-07-29T21:01:32.830" v="259" actId="1076"/>
          <ac:picMkLst>
            <pc:docMk/>
            <pc:sldMk cId="732584208" sldId="345"/>
            <ac:picMk id="6" creationId="{3977EEC7-B02C-4039-9A3B-52D842BD1070}"/>
          </ac:picMkLst>
        </pc:picChg>
      </pc:sldChg>
      <pc:sldChg chg="modSp">
        <pc:chgData name="Ryan Lam" userId="S::ryan.lam@ssaihq.com::1d070f9a-a05a-4c39-bd7e-f876beba7df8" providerId="AD" clId="Web-{622C65B6-D7EB-4BB1-58EA-28EDC42CB3F9}" dt="2021-07-29T21:18:01.421" v="322" actId="20577"/>
        <pc:sldMkLst>
          <pc:docMk/>
          <pc:sldMk cId="1713005004" sldId="346"/>
        </pc:sldMkLst>
        <pc:spChg chg="mod">
          <ac:chgData name="Ryan Lam" userId="S::ryan.lam@ssaihq.com::1d070f9a-a05a-4c39-bd7e-f876beba7df8" providerId="AD" clId="Web-{622C65B6-D7EB-4BB1-58EA-28EDC42CB3F9}" dt="2021-07-29T21:18:01.421" v="322" actId="20577"/>
          <ac:spMkLst>
            <pc:docMk/>
            <pc:sldMk cId="1713005004" sldId="346"/>
            <ac:spMk id="38" creationId="{F7C774C8-9DC3-45FE-A896-25C05B626056}"/>
          </ac:spMkLst>
        </pc:spChg>
        <pc:spChg chg="mod">
          <ac:chgData name="Ryan Lam" userId="S::ryan.lam@ssaihq.com::1d070f9a-a05a-4c39-bd7e-f876beba7df8" providerId="AD" clId="Web-{622C65B6-D7EB-4BB1-58EA-28EDC42CB3F9}" dt="2021-07-29T20:50:13.285" v="224" actId="20577"/>
          <ac:spMkLst>
            <pc:docMk/>
            <pc:sldMk cId="1713005004" sldId="346"/>
            <ac:spMk id="107" creationId="{7B997770-463C-43FE-9E00-3AE77CF06508}"/>
          </ac:spMkLst>
        </pc:spChg>
      </pc:sldChg>
      <pc:sldChg chg="modSp">
        <pc:chgData name="Ryan Lam" userId="S::ryan.lam@ssaihq.com::1d070f9a-a05a-4c39-bd7e-f876beba7df8" providerId="AD" clId="Web-{622C65B6-D7EB-4BB1-58EA-28EDC42CB3F9}" dt="2021-07-29T21:17:43.702" v="319" actId="20577"/>
        <pc:sldMkLst>
          <pc:docMk/>
          <pc:sldMk cId="94516739" sldId="347"/>
        </pc:sldMkLst>
        <pc:spChg chg="mod">
          <ac:chgData name="Ryan Lam" userId="S::ryan.lam@ssaihq.com::1d070f9a-a05a-4c39-bd7e-f876beba7df8" providerId="AD" clId="Web-{622C65B6-D7EB-4BB1-58EA-28EDC42CB3F9}" dt="2021-07-29T21:17:43.702" v="319" actId="20577"/>
          <ac:spMkLst>
            <pc:docMk/>
            <pc:sldMk cId="94516739" sldId="347"/>
            <ac:spMk id="34" creationId="{2665F4A8-8EFF-4D8A-B3CF-D8CC360EB841}"/>
          </ac:spMkLst>
        </pc:spChg>
      </pc:sldChg>
      <pc:sldChg chg="modSp">
        <pc:chgData name="Ryan Lam" userId="S::ryan.lam@ssaihq.com::1d070f9a-a05a-4c39-bd7e-f876beba7df8" providerId="AD" clId="Web-{622C65B6-D7EB-4BB1-58EA-28EDC42CB3F9}" dt="2021-07-29T21:17:49.515" v="320" actId="20577"/>
        <pc:sldMkLst>
          <pc:docMk/>
          <pc:sldMk cId="3117076153" sldId="348"/>
        </pc:sldMkLst>
        <pc:spChg chg="mod">
          <ac:chgData name="Ryan Lam" userId="S::ryan.lam@ssaihq.com::1d070f9a-a05a-4c39-bd7e-f876beba7df8" providerId="AD" clId="Web-{622C65B6-D7EB-4BB1-58EA-28EDC42CB3F9}" dt="2021-07-29T21:17:49.515" v="320" actId="20577"/>
          <ac:spMkLst>
            <pc:docMk/>
            <pc:sldMk cId="3117076153" sldId="348"/>
            <ac:spMk id="5" creationId="{5E891ACE-53A7-4F93-88FC-493CA8784AF3}"/>
          </ac:spMkLst>
        </pc:spChg>
      </pc:sldChg>
      <pc:sldChg chg="modSp">
        <pc:chgData name="Ryan Lam" userId="S::ryan.lam@ssaihq.com::1d070f9a-a05a-4c39-bd7e-f876beba7df8" providerId="AD" clId="Web-{622C65B6-D7EB-4BB1-58EA-28EDC42CB3F9}" dt="2021-07-29T21:17:55.499" v="321" actId="20577"/>
        <pc:sldMkLst>
          <pc:docMk/>
          <pc:sldMk cId="3494225269" sldId="349"/>
        </pc:sldMkLst>
        <pc:spChg chg="mod">
          <ac:chgData name="Ryan Lam" userId="S::ryan.lam@ssaihq.com::1d070f9a-a05a-4c39-bd7e-f876beba7df8" providerId="AD" clId="Web-{622C65B6-D7EB-4BB1-58EA-28EDC42CB3F9}" dt="2021-07-29T21:17:55.499" v="321" actId="20577"/>
          <ac:spMkLst>
            <pc:docMk/>
            <pc:sldMk cId="3494225269" sldId="349"/>
            <ac:spMk id="41" creationId="{36ACCC2D-D8C3-45DE-AD62-EFD764F85C39}"/>
          </ac:spMkLst>
        </pc:spChg>
      </pc:sldChg>
      <pc:sldChg chg="addSp delSp modSp add del replId">
        <pc:chgData name="Ryan Lam" userId="S::ryan.lam@ssaihq.com::1d070f9a-a05a-4c39-bd7e-f876beba7df8" providerId="AD" clId="Web-{622C65B6-D7EB-4BB1-58EA-28EDC42CB3F9}" dt="2021-07-29T21:18:19.249" v="323"/>
        <pc:sldMkLst>
          <pc:docMk/>
          <pc:sldMk cId="2466386122" sldId="350"/>
        </pc:sldMkLst>
        <pc:graphicFrameChg chg="add del">
          <ac:chgData name="Ryan Lam" userId="S::ryan.lam@ssaihq.com::1d070f9a-a05a-4c39-bd7e-f876beba7df8" providerId="AD" clId="Web-{622C65B6-D7EB-4BB1-58EA-28EDC42CB3F9}" dt="2021-07-29T21:10:35.516" v="313"/>
          <ac:graphicFrameMkLst>
            <pc:docMk/>
            <pc:sldMk cId="2466386122" sldId="350"/>
            <ac:graphicFrameMk id="3" creationId="{2A61718A-FD3F-4D9F-8DF6-606D6C056B5A}"/>
          </ac:graphicFrameMkLst>
        </pc:graphicFrameChg>
        <pc:graphicFrameChg chg="add del mod modGraphic">
          <ac:chgData name="Ryan Lam" userId="S::ryan.lam@ssaihq.com::1d070f9a-a05a-4c39-bd7e-f876beba7df8" providerId="AD" clId="Web-{622C65B6-D7EB-4BB1-58EA-28EDC42CB3F9}" dt="2021-07-29T21:10:44.641" v="315"/>
          <ac:graphicFrameMkLst>
            <pc:docMk/>
            <pc:sldMk cId="2466386122" sldId="350"/>
            <ac:graphicFrameMk id="60" creationId="{BB5DA99F-ACDC-4A69-8192-8EF877ED1CC9}"/>
          </ac:graphicFrameMkLst>
        </pc:graphicFrameChg>
        <pc:picChg chg="del">
          <ac:chgData name="Ryan Lam" userId="S::ryan.lam@ssaihq.com::1d070f9a-a05a-4c39-bd7e-f876beba7df8" providerId="AD" clId="Web-{622C65B6-D7EB-4BB1-58EA-28EDC42CB3F9}" dt="2021-07-29T21:10:32" v="312"/>
          <ac:picMkLst>
            <pc:docMk/>
            <pc:sldMk cId="2466386122" sldId="350"/>
            <ac:picMk id="405" creationId="{90FDC443-A0B7-41A3-8219-2733A405CD32}"/>
          </ac:picMkLst>
        </pc:picChg>
      </pc:sldChg>
      <pc:sldChg chg="add del replId">
        <pc:chgData name="Ryan Lam" userId="S::ryan.lam@ssaihq.com::1d070f9a-a05a-4c39-bd7e-f876beba7df8" providerId="AD" clId="Web-{622C65B6-D7EB-4BB1-58EA-28EDC42CB3F9}" dt="2021-07-29T21:09:28.797" v="308"/>
        <pc:sldMkLst>
          <pc:docMk/>
          <pc:sldMk cId="4134191866" sldId="350"/>
        </pc:sldMkLst>
      </pc:sldChg>
    </pc:docChg>
  </pc:docChgLst>
  <pc:docChgLst>
    <pc:chgData name="Ryan Lam" userId="S::ryan.lam@ssaihq.com::1d070f9a-a05a-4c39-bd7e-f876beba7df8" providerId="AD" clId="Web-{4ABE0DFD-8DA1-A0A5-9A88-FD3FE241FF31}"/>
    <pc:docChg chg="addSld delSld modSld">
      <pc:chgData name="Ryan Lam" userId="S::ryan.lam@ssaihq.com::1d070f9a-a05a-4c39-bd7e-f876beba7df8" providerId="AD" clId="Web-{4ABE0DFD-8DA1-A0A5-9A88-FD3FE241FF31}" dt="2021-07-29T17:30:58.078" v="20"/>
      <pc:docMkLst>
        <pc:docMk/>
      </pc:docMkLst>
      <pc:sldChg chg="addCm">
        <pc:chgData name="Ryan Lam" userId="S::ryan.lam@ssaihq.com::1d070f9a-a05a-4c39-bd7e-f876beba7df8" providerId="AD" clId="Web-{4ABE0DFD-8DA1-A0A5-9A88-FD3FE241FF31}" dt="2021-07-29T15:51:40.335" v="1"/>
        <pc:sldMkLst>
          <pc:docMk/>
          <pc:sldMk cId="381960746" sldId="308"/>
        </pc:sldMkLst>
      </pc:sldChg>
      <pc:sldChg chg="addCm">
        <pc:chgData name="Ryan Lam" userId="S::ryan.lam@ssaihq.com::1d070f9a-a05a-4c39-bd7e-f876beba7df8" providerId="AD" clId="Web-{4ABE0DFD-8DA1-A0A5-9A88-FD3FE241FF31}" dt="2021-07-29T15:44:03.943" v="0"/>
        <pc:sldMkLst>
          <pc:docMk/>
          <pc:sldMk cId="2459777318" sldId="331"/>
        </pc:sldMkLst>
      </pc:sldChg>
      <pc:sldChg chg="addSp delSp modSp addCm delCm">
        <pc:chgData name="Ryan Lam" userId="S::ryan.lam@ssaihq.com::1d070f9a-a05a-4c39-bd7e-f876beba7df8" providerId="AD" clId="Web-{4ABE0DFD-8DA1-A0A5-9A88-FD3FE241FF31}" dt="2021-07-29T15:58:10.226" v="18" actId="1076"/>
        <pc:sldMkLst>
          <pc:docMk/>
          <pc:sldMk cId="732584208" sldId="345"/>
        </pc:sldMkLst>
        <pc:picChg chg="add del mod">
          <ac:chgData name="Ryan Lam" userId="S::ryan.lam@ssaihq.com::1d070f9a-a05a-4c39-bd7e-f876beba7df8" providerId="AD" clId="Web-{4ABE0DFD-8DA1-A0A5-9A88-FD3FE241FF31}" dt="2021-07-29T15:54:27.476" v="7"/>
          <ac:picMkLst>
            <pc:docMk/>
            <pc:sldMk cId="732584208" sldId="345"/>
            <ac:picMk id="2" creationId="{B74637C8-F320-45EB-ACEB-EB9E509572B2}"/>
          </ac:picMkLst>
        </pc:picChg>
        <pc:picChg chg="add del mod">
          <ac:chgData name="Ryan Lam" userId="S::ryan.lam@ssaihq.com::1d070f9a-a05a-4c39-bd7e-f876beba7df8" providerId="AD" clId="Web-{4ABE0DFD-8DA1-A0A5-9A88-FD3FE241FF31}" dt="2021-07-29T15:56:20.976" v="13"/>
          <ac:picMkLst>
            <pc:docMk/>
            <pc:sldMk cId="732584208" sldId="345"/>
            <ac:picMk id="4" creationId="{812D8036-B1E4-4D54-B363-AF7827F875A9}"/>
          </ac:picMkLst>
        </pc:picChg>
        <pc:picChg chg="add mod">
          <ac:chgData name="Ryan Lam" userId="S::ryan.lam@ssaihq.com::1d070f9a-a05a-4c39-bd7e-f876beba7df8" providerId="AD" clId="Web-{4ABE0DFD-8DA1-A0A5-9A88-FD3FE241FF31}" dt="2021-07-29T15:58:10.226" v="18" actId="1076"/>
          <ac:picMkLst>
            <pc:docMk/>
            <pc:sldMk cId="732584208" sldId="345"/>
            <ac:picMk id="5" creationId="{33387795-8EB9-4D0F-9560-8D539048D504}"/>
          </ac:picMkLst>
        </pc:picChg>
      </pc:sldChg>
      <pc:sldChg chg="new del">
        <pc:chgData name="Ryan Lam" userId="S::ryan.lam@ssaihq.com::1d070f9a-a05a-4c39-bd7e-f876beba7df8" providerId="AD" clId="Web-{4ABE0DFD-8DA1-A0A5-9A88-FD3FE241FF31}" dt="2021-07-29T17:30:58.078" v="20"/>
        <pc:sldMkLst>
          <pc:docMk/>
          <pc:sldMk cId="1037271018" sldId="346"/>
        </pc:sldMkLst>
      </pc:sldChg>
    </pc:docChg>
  </pc:docChgLst>
  <pc:docChgLst>
    <pc:chgData name="Tyler Pantle" userId="S::tyler.pantle@ssaihq.com::f0d0cd32-2367-4f07-ae89-a6e5a9e16558" providerId="AD" clId="Web-{29CAAA31-222C-F8E8-CDF6-FD2B7F3BD68A}"/>
    <pc:docChg chg="addSld modSld">
      <pc:chgData name="Tyler Pantle" userId="S::tyler.pantle@ssaihq.com::f0d0cd32-2367-4f07-ae89-a6e5a9e16558" providerId="AD" clId="Web-{29CAAA31-222C-F8E8-CDF6-FD2B7F3BD68A}" dt="2021-07-29T18:59:29.894" v="570"/>
      <pc:docMkLst>
        <pc:docMk/>
      </pc:docMkLst>
      <pc:sldChg chg="modSp">
        <pc:chgData name="Tyler Pantle" userId="S::tyler.pantle@ssaihq.com::f0d0cd32-2367-4f07-ae89-a6e5a9e16558" providerId="AD" clId="Web-{29CAAA31-222C-F8E8-CDF6-FD2B7F3BD68A}" dt="2021-07-29T17:53:00.692" v="20" actId="20577"/>
        <pc:sldMkLst>
          <pc:docMk/>
          <pc:sldMk cId="227116776" sldId="327"/>
        </pc:sldMkLst>
        <pc:spChg chg="mod">
          <ac:chgData name="Tyler Pantle" userId="S::tyler.pantle@ssaihq.com::f0d0cd32-2367-4f07-ae89-a6e5a9e16558" providerId="AD" clId="Web-{29CAAA31-222C-F8E8-CDF6-FD2B7F3BD68A}" dt="2021-07-29T17:51:10.564" v="13" actId="1076"/>
          <ac:spMkLst>
            <pc:docMk/>
            <pc:sldMk cId="227116776" sldId="327"/>
            <ac:spMk id="26" creationId="{599DFF1F-420D-4F80-9A06-4AD16D14AA1D}"/>
          </ac:spMkLst>
        </pc:spChg>
        <pc:spChg chg="mod">
          <ac:chgData name="Tyler Pantle" userId="S::tyler.pantle@ssaihq.com::f0d0cd32-2367-4f07-ae89-a6e5a9e16558" providerId="AD" clId="Web-{29CAAA31-222C-F8E8-CDF6-FD2B7F3BD68A}" dt="2021-07-29T17:53:00.692" v="20" actId="20577"/>
          <ac:spMkLst>
            <pc:docMk/>
            <pc:sldMk cId="227116776" sldId="327"/>
            <ac:spMk id="95" creationId="{30534B6A-C0F2-43F1-93CD-D6B15B5AA408}"/>
          </ac:spMkLst>
        </pc:spChg>
        <pc:spChg chg="mod">
          <ac:chgData name="Tyler Pantle" userId="S::tyler.pantle@ssaihq.com::f0d0cd32-2367-4f07-ae89-a6e5a9e16558" providerId="AD" clId="Web-{29CAAA31-222C-F8E8-CDF6-FD2B7F3BD68A}" dt="2021-07-29T17:49:29.671" v="1" actId="1076"/>
          <ac:spMkLst>
            <pc:docMk/>
            <pc:sldMk cId="227116776" sldId="327"/>
            <ac:spMk id="98" creationId="{4BCCC006-5661-40ED-BB39-BC080E6A6140}"/>
          </ac:spMkLst>
        </pc:spChg>
        <pc:spChg chg="mod">
          <ac:chgData name="Tyler Pantle" userId="S::tyler.pantle@ssaihq.com::f0d0cd32-2367-4f07-ae89-a6e5a9e16558" providerId="AD" clId="Web-{29CAAA31-222C-F8E8-CDF6-FD2B7F3BD68A}" dt="2021-07-29T17:49:16.014" v="0" actId="1076"/>
          <ac:spMkLst>
            <pc:docMk/>
            <pc:sldMk cId="227116776" sldId="327"/>
            <ac:spMk id="132" creationId="{E849D8F9-972A-414F-84BC-CEA521E35BB1}"/>
          </ac:spMkLst>
        </pc:spChg>
        <pc:cxnChg chg="mod">
          <ac:chgData name="Tyler Pantle" userId="S::tyler.pantle@ssaihq.com::f0d0cd32-2367-4f07-ae89-a6e5a9e16558" providerId="AD" clId="Web-{29CAAA31-222C-F8E8-CDF6-FD2B7F3BD68A}" dt="2021-07-29T17:51:45.893" v="17" actId="14100"/>
          <ac:cxnSpMkLst>
            <pc:docMk/>
            <pc:sldMk cId="227116776" sldId="327"/>
            <ac:cxnSpMk id="93" creationId="{AFEDB8FA-1DE2-485B-A5B1-F4D57EC18B87}"/>
          </ac:cxnSpMkLst>
        </pc:cxnChg>
        <pc:cxnChg chg="mod">
          <ac:chgData name="Tyler Pantle" userId="S::tyler.pantle@ssaihq.com::f0d0cd32-2367-4f07-ae89-a6e5a9e16558" providerId="AD" clId="Web-{29CAAA31-222C-F8E8-CDF6-FD2B7F3BD68A}" dt="2021-07-29T17:50:43.329" v="9" actId="1076"/>
          <ac:cxnSpMkLst>
            <pc:docMk/>
            <pc:sldMk cId="227116776" sldId="327"/>
            <ac:cxnSpMk id="131" creationId="{E04390A5-08B9-4261-AF38-3A07919B5172}"/>
          </ac:cxnSpMkLst>
        </pc:cxnChg>
      </pc:sldChg>
      <pc:sldChg chg="addSp delSp modSp modNotes">
        <pc:chgData name="Tyler Pantle" userId="S::tyler.pantle@ssaihq.com::f0d0cd32-2367-4f07-ae89-a6e5a9e16558" providerId="AD" clId="Web-{29CAAA31-222C-F8E8-CDF6-FD2B7F3BD68A}" dt="2021-07-29T18:59:27.284" v="569"/>
        <pc:sldMkLst>
          <pc:docMk/>
          <pc:sldMk cId="3295783939" sldId="338"/>
        </pc:sldMkLst>
        <pc:spChg chg="mod">
          <ac:chgData name="Tyler Pantle" userId="S::tyler.pantle@ssaihq.com::f0d0cd32-2367-4f07-ae89-a6e5a9e16558" providerId="AD" clId="Web-{29CAAA31-222C-F8E8-CDF6-FD2B7F3BD68A}" dt="2021-07-29T18:02:46.145" v="22"/>
          <ac:spMkLst>
            <pc:docMk/>
            <pc:sldMk cId="3295783939" sldId="338"/>
            <ac:spMk id="82" creationId="{209C2FB0-2BB8-4678-A3F9-7EF49BDB702D}"/>
          </ac:spMkLst>
        </pc:spChg>
        <pc:spChg chg="mod">
          <ac:chgData name="Tyler Pantle" userId="S::tyler.pantle@ssaihq.com::f0d0cd32-2367-4f07-ae89-a6e5a9e16558" providerId="AD" clId="Web-{29CAAA31-222C-F8E8-CDF6-FD2B7F3BD68A}" dt="2021-07-29T18:02:46.255" v="23"/>
          <ac:spMkLst>
            <pc:docMk/>
            <pc:sldMk cId="3295783939" sldId="338"/>
            <ac:spMk id="83" creationId="{E3BA6F14-B90B-4C97-A81F-6BAA3BC78A82}"/>
          </ac:spMkLst>
        </pc:spChg>
        <pc:spChg chg="mod">
          <ac:chgData name="Tyler Pantle" userId="S::tyler.pantle@ssaihq.com::f0d0cd32-2367-4f07-ae89-a6e5a9e16558" providerId="AD" clId="Web-{29CAAA31-222C-F8E8-CDF6-FD2B7F3BD68A}" dt="2021-07-29T18:02:46.036" v="21"/>
          <ac:spMkLst>
            <pc:docMk/>
            <pc:sldMk cId="3295783939" sldId="338"/>
            <ac:spMk id="84" creationId="{F422B4D4-D1B0-4B1A-9FDA-610F6D2338B5}"/>
          </ac:spMkLst>
        </pc:spChg>
        <pc:spChg chg="mod">
          <ac:chgData name="Tyler Pantle" userId="S::tyler.pantle@ssaihq.com::f0d0cd32-2367-4f07-ae89-a6e5a9e16558" providerId="AD" clId="Web-{29CAAA31-222C-F8E8-CDF6-FD2B7F3BD68A}" dt="2021-07-29T18:02:46.364" v="24"/>
          <ac:spMkLst>
            <pc:docMk/>
            <pc:sldMk cId="3295783939" sldId="338"/>
            <ac:spMk id="85" creationId="{94B1FB8D-F8DB-4E05-AE76-30A6A04249F8}"/>
          </ac:spMkLst>
        </pc:spChg>
        <pc:spChg chg="del mod">
          <ac:chgData name="Tyler Pantle" userId="S::tyler.pantle@ssaihq.com::f0d0cd32-2367-4f07-ae89-a6e5a9e16558" providerId="AD" clId="Web-{29CAAA31-222C-F8E8-CDF6-FD2B7F3BD68A}" dt="2021-07-29T18:59:27.284" v="569"/>
          <ac:spMkLst>
            <pc:docMk/>
            <pc:sldMk cId="3295783939" sldId="338"/>
            <ac:spMk id="184" creationId="{E8EF02BC-947B-4067-9998-509F11C9EE82}"/>
          </ac:spMkLst>
        </pc:spChg>
        <pc:grpChg chg="del">
          <ac:chgData name="Tyler Pantle" userId="S::tyler.pantle@ssaihq.com::f0d0cd32-2367-4f07-ae89-a6e5a9e16558" providerId="AD" clId="Web-{29CAAA31-222C-F8E8-CDF6-FD2B7F3BD68A}" dt="2021-07-29T18:57:35.937" v="532"/>
          <ac:grpSpMkLst>
            <pc:docMk/>
            <pc:sldMk cId="3295783939" sldId="338"/>
            <ac:grpSpMk id="177" creationId="{52FFDBAF-D440-4611-B9ED-3A1579198622}"/>
          </ac:grpSpMkLst>
        </pc:grpChg>
        <pc:grpChg chg="del">
          <ac:chgData name="Tyler Pantle" userId="S::tyler.pantle@ssaihq.com::f0d0cd32-2367-4f07-ae89-a6e5a9e16558" providerId="AD" clId="Web-{29CAAA31-222C-F8E8-CDF6-FD2B7F3BD68A}" dt="2021-07-29T18:55:32.559" v="521"/>
          <ac:grpSpMkLst>
            <pc:docMk/>
            <pc:sldMk cId="3295783939" sldId="338"/>
            <ac:grpSpMk id="180" creationId="{19C3A19C-16E0-4C8E-B266-161ED3A41E6A}"/>
          </ac:grpSpMkLst>
        </pc:grpChg>
        <pc:grpChg chg="add del">
          <ac:chgData name="Tyler Pantle" userId="S::tyler.pantle@ssaihq.com::f0d0cd32-2367-4f07-ae89-a6e5a9e16558" providerId="AD" clId="Web-{29CAAA31-222C-F8E8-CDF6-FD2B7F3BD68A}" dt="2021-07-29T18:57:28.297" v="531"/>
          <ac:grpSpMkLst>
            <pc:docMk/>
            <pc:sldMk cId="3295783939" sldId="338"/>
            <ac:grpSpMk id="182" creationId="{111FD66F-E49F-4F74-9F36-B1406A7AA007}"/>
          </ac:grpSpMkLst>
        </pc:grpChg>
      </pc:sldChg>
      <pc:sldChg chg="addSp modSp">
        <pc:chgData name="Tyler Pantle" userId="S::tyler.pantle@ssaihq.com::f0d0cd32-2367-4f07-ae89-a6e5a9e16558" providerId="AD" clId="Web-{29CAAA31-222C-F8E8-CDF6-FD2B7F3BD68A}" dt="2021-07-29T18:59:29.894" v="570"/>
        <pc:sldMkLst>
          <pc:docMk/>
          <pc:sldMk cId="1713005004" sldId="346"/>
        </pc:sldMkLst>
        <pc:spChg chg="add">
          <ac:chgData name="Tyler Pantle" userId="S::tyler.pantle@ssaihq.com::f0d0cd32-2367-4f07-ae89-a6e5a9e16558" providerId="AD" clId="Web-{29CAAA31-222C-F8E8-CDF6-FD2B7F3BD68A}" dt="2021-07-29T18:57:42.188" v="533"/>
          <ac:spMkLst>
            <pc:docMk/>
            <pc:sldMk cId="1713005004" sldId="346"/>
            <ac:spMk id="9" creationId="{AC156E00-86BE-49AF-BBA0-89A866C150B7}"/>
          </ac:spMkLst>
        </pc:spChg>
        <pc:spChg chg="add">
          <ac:chgData name="Tyler Pantle" userId="S::tyler.pantle@ssaihq.com::f0d0cd32-2367-4f07-ae89-a6e5a9e16558" providerId="AD" clId="Web-{29CAAA31-222C-F8E8-CDF6-FD2B7F3BD68A}" dt="2021-07-29T18:57:42.188" v="533"/>
          <ac:spMkLst>
            <pc:docMk/>
            <pc:sldMk cId="1713005004" sldId="346"/>
            <ac:spMk id="12" creationId="{383ABB39-D143-44D3-A9F2-64B404A0A485}"/>
          </ac:spMkLst>
        </pc:spChg>
        <pc:spChg chg="add">
          <ac:chgData name="Tyler Pantle" userId="S::tyler.pantle@ssaihq.com::f0d0cd32-2367-4f07-ae89-a6e5a9e16558" providerId="AD" clId="Web-{29CAAA31-222C-F8E8-CDF6-FD2B7F3BD68A}" dt="2021-07-29T18:57:42.188" v="533"/>
          <ac:spMkLst>
            <pc:docMk/>
            <pc:sldMk cId="1713005004" sldId="346"/>
            <ac:spMk id="13" creationId="{8811566E-F34E-4F2B-B4B2-DB9613795293}"/>
          </ac:spMkLst>
        </pc:spChg>
        <pc:spChg chg="add">
          <ac:chgData name="Tyler Pantle" userId="S::tyler.pantle@ssaihq.com::f0d0cd32-2367-4f07-ae89-a6e5a9e16558" providerId="AD" clId="Web-{29CAAA31-222C-F8E8-CDF6-FD2B7F3BD68A}" dt="2021-07-29T18:57:42.188" v="533"/>
          <ac:spMkLst>
            <pc:docMk/>
            <pc:sldMk cId="1713005004" sldId="346"/>
            <ac:spMk id="15" creationId="{FAFE5155-6B0F-4593-AE8F-820BE552F039}"/>
          </ac:spMkLst>
        </pc:spChg>
        <pc:spChg chg="add">
          <ac:chgData name="Tyler Pantle" userId="S::tyler.pantle@ssaihq.com::f0d0cd32-2367-4f07-ae89-a6e5a9e16558" providerId="AD" clId="Web-{29CAAA31-222C-F8E8-CDF6-FD2B7F3BD68A}" dt="2021-07-29T18:57:42.188" v="533"/>
          <ac:spMkLst>
            <pc:docMk/>
            <pc:sldMk cId="1713005004" sldId="346"/>
            <ac:spMk id="16" creationId="{2897B9A3-B199-4B9A-AB71-6B9828CDB183}"/>
          </ac:spMkLst>
        </pc:spChg>
        <pc:spChg chg="add">
          <ac:chgData name="Tyler Pantle" userId="S::tyler.pantle@ssaihq.com::f0d0cd32-2367-4f07-ae89-a6e5a9e16558" providerId="AD" clId="Web-{29CAAA31-222C-F8E8-CDF6-FD2B7F3BD68A}" dt="2021-07-29T18:57:42.188" v="533"/>
          <ac:spMkLst>
            <pc:docMk/>
            <pc:sldMk cId="1713005004" sldId="346"/>
            <ac:spMk id="17" creationId="{92E78180-0825-4988-93E8-4D9322435830}"/>
          </ac:spMkLst>
        </pc:spChg>
        <pc:spChg chg="add">
          <ac:chgData name="Tyler Pantle" userId="S::tyler.pantle@ssaihq.com::f0d0cd32-2367-4f07-ae89-a6e5a9e16558" providerId="AD" clId="Web-{29CAAA31-222C-F8E8-CDF6-FD2B7F3BD68A}" dt="2021-07-29T18:57:42.188" v="533"/>
          <ac:spMkLst>
            <pc:docMk/>
            <pc:sldMk cId="1713005004" sldId="346"/>
            <ac:spMk id="18" creationId="{5AAAB2F3-5357-4F37-ACB1-9FBB9F53CC98}"/>
          </ac:spMkLst>
        </pc:spChg>
        <pc:spChg chg="add">
          <ac:chgData name="Tyler Pantle" userId="S::tyler.pantle@ssaihq.com::f0d0cd32-2367-4f07-ae89-a6e5a9e16558" providerId="AD" clId="Web-{29CAAA31-222C-F8E8-CDF6-FD2B7F3BD68A}" dt="2021-07-29T18:57:42.188" v="533"/>
          <ac:spMkLst>
            <pc:docMk/>
            <pc:sldMk cId="1713005004" sldId="346"/>
            <ac:spMk id="19" creationId="{1C6AC625-3C7F-42B1-8781-D7E7AF8E2C91}"/>
          </ac:spMkLst>
        </pc:spChg>
        <pc:spChg chg="add">
          <ac:chgData name="Tyler Pantle" userId="S::tyler.pantle@ssaihq.com::f0d0cd32-2367-4f07-ae89-a6e5a9e16558" providerId="AD" clId="Web-{29CAAA31-222C-F8E8-CDF6-FD2B7F3BD68A}" dt="2021-07-29T18:57:42.188" v="533"/>
          <ac:spMkLst>
            <pc:docMk/>
            <pc:sldMk cId="1713005004" sldId="346"/>
            <ac:spMk id="20" creationId="{9B041FB7-EBCF-4DF5-B1A8-D5C2B28101BC}"/>
          </ac:spMkLst>
        </pc:spChg>
        <pc:spChg chg="add">
          <ac:chgData name="Tyler Pantle" userId="S::tyler.pantle@ssaihq.com::f0d0cd32-2367-4f07-ae89-a6e5a9e16558" providerId="AD" clId="Web-{29CAAA31-222C-F8E8-CDF6-FD2B7F3BD68A}" dt="2021-07-29T18:57:42.188" v="533"/>
          <ac:spMkLst>
            <pc:docMk/>
            <pc:sldMk cId="1713005004" sldId="346"/>
            <ac:spMk id="21" creationId="{8E8B0AB9-E426-405A-9A1E-A9E1DB3FF14B}"/>
          </ac:spMkLst>
        </pc:spChg>
        <pc:spChg chg="add">
          <ac:chgData name="Tyler Pantle" userId="S::tyler.pantle@ssaihq.com::f0d0cd32-2367-4f07-ae89-a6e5a9e16558" providerId="AD" clId="Web-{29CAAA31-222C-F8E8-CDF6-FD2B7F3BD68A}" dt="2021-07-29T18:57:42.188" v="533"/>
          <ac:spMkLst>
            <pc:docMk/>
            <pc:sldMk cId="1713005004" sldId="346"/>
            <ac:spMk id="22" creationId="{67DCE923-C2DD-42AA-B5CC-BC63F6113327}"/>
          </ac:spMkLst>
        </pc:spChg>
        <pc:spChg chg="add">
          <ac:chgData name="Tyler Pantle" userId="S::tyler.pantle@ssaihq.com::f0d0cd32-2367-4f07-ae89-a6e5a9e16558" providerId="AD" clId="Web-{29CAAA31-222C-F8E8-CDF6-FD2B7F3BD68A}" dt="2021-07-29T18:57:42.188" v="533"/>
          <ac:spMkLst>
            <pc:docMk/>
            <pc:sldMk cId="1713005004" sldId="346"/>
            <ac:spMk id="23" creationId="{9A103C0E-E33E-4DF1-9DAE-80BC7C531F45}"/>
          </ac:spMkLst>
        </pc:spChg>
        <pc:spChg chg="add">
          <ac:chgData name="Tyler Pantle" userId="S::tyler.pantle@ssaihq.com::f0d0cd32-2367-4f07-ae89-a6e5a9e16558" providerId="AD" clId="Web-{29CAAA31-222C-F8E8-CDF6-FD2B7F3BD68A}" dt="2021-07-29T18:57:42.188" v="533"/>
          <ac:spMkLst>
            <pc:docMk/>
            <pc:sldMk cId="1713005004" sldId="346"/>
            <ac:spMk id="24" creationId="{4D8F2B71-66C8-4C50-8423-AA7CE4DA2F70}"/>
          </ac:spMkLst>
        </pc:spChg>
        <pc:spChg chg="add">
          <ac:chgData name="Tyler Pantle" userId="S::tyler.pantle@ssaihq.com::f0d0cd32-2367-4f07-ae89-a6e5a9e16558" providerId="AD" clId="Web-{29CAAA31-222C-F8E8-CDF6-FD2B7F3BD68A}" dt="2021-07-29T18:57:42.188" v="533"/>
          <ac:spMkLst>
            <pc:docMk/>
            <pc:sldMk cId="1713005004" sldId="346"/>
            <ac:spMk id="25" creationId="{2C5587F6-6FFF-4DB9-959E-863090DFA33B}"/>
          </ac:spMkLst>
        </pc:spChg>
        <pc:spChg chg="add">
          <ac:chgData name="Tyler Pantle" userId="S::tyler.pantle@ssaihq.com::f0d0cd32-2367-4f07-ae89-a6e5a9e16558" providerId="AD" clId="Web-{29CAAA31-222C-F8E8-CDF6-FD2B7F3BD68A}" dt="2021-07-29T18:57:42.188" v="533"/>
          <ac:spMkLst>
            <pc:docMk/>
            <pc:sldMk cId="1713005004" sldId="346"/>
            <ac:spMk id="26" creationId="{829E17C6-469F-4CB7-965B-2BA086CB10BA}"/>
          </ac:spMkLst>
        </pc:spChg>
        <pc:spChg chg="add">
          <ac:chgData name="Tyler Pantle" userId="S::tyler.pantle@ssaihq.com::f0d0cd32-2367-4f07-ae89-a6e5a9e16558" providerId="AD" clId="Web-{29CAAA31-222C-F8E8-CDF6-FD2B7F3BD68A}" dt="2021-07-29T18:57:42.188" v="533"/>
          <ac:spMkLst>
            <pc:docMk/>
            <pc:sldMk cId="1713005004" sldId="346"/>
            <ac:spMk id="27" creationId="{7E5E813E-9B7E-4FAD-BEB0-9A2A55B7DD55}"/>
          </ac:spMkLst>
        </pc:spChg>
        <pc:spChg chg="add">
          <ac:chgData name="Tyler Pantle" userId="S::tyler.pantle@ssaihq.com::f0d0cd32-2367-4f07-ae89-a6e5a9e16558" providerId="AD" clId="Web-{29CAAA31-222C-F8E8-CDF6-FD2B7F3BD68A}" dt="2021-07-29T18:57:42.188" v="533"/>
          <ac:spMkLst>
            <pc:docMk/>
            <pc:sldMk cId="1713005004" sldId="346"/>
            <ac:spMk id="28" creationId="{EA82ED49-8135-4ECD-855C-83195BFF4D68}"/>
          </ac:spMkLst>
        </pc:spChg>
        <pc:spChg chg="add">
          <ac:chgData name="Tyler Pantle" userId="S::tyler.pantle@ssaihq.com::f0d0cd32-2367-4f07-ae89-a6e5a9e16558" providerId="AD" clId="Web-{29CAAA31-222C-F8E8-CDF6-FD2B7F3BD68A}" dt="2021-07-29T18:57:42.188" v="533"/>
          <ac:spMkLst>
            <pc:docMk/>
            <pc:sldMk cId="1713005004" sldId="346"/>
            <ac:spMk id="29" creationId="{80DC285E-82AF-4F27-8032-A3EA412D021B}"/>
          </ac:spMkLst>
        </pc:spChg>
        <pc:spChg chg="add">
          <ac:chgData name="Tyler Pantle" userId="S::tyler.pantle@ssaihq.com::f0d0cd32-2367-4f07-ae89-a6e5a9e16558" providerId="AD" clId="Web-{29CAAA31-222C-F8E8-CDF6-FD2B7F3BD68A}" dt="2021-07-29T18:57:42.188" v="533"/>
          <ac:spMkLst>
            <pc:docMk/>
            <pc:sldMk cId="1713005004" sldId="346"/>
            <ac:spMk id="30" creationId="{2D290ADA-6415-4F69-9031-BB012F85DD33}"/>
          </ac:spMkLst>
        </pc:spChg>
        <pc:spChg chg="add">
          <ac:chgData name="Tyler Pantle" userId="S::tyler.pantle@ssaihq.com::f0d0cd32-2367-4f07-ae89-a6e5a9e16558" providerId="AD" clId="Web-{29CAAA31-222C-F8E8-CDF6-FD2B7F3BD68A}" dt="2021-07-29T18:57:42.188" v="533"/>
          <ac:spMkLst>
            <pc:docMk/>
            <pc:sldMk cId="1713005004" sldId="346"/>
            <ac:spMk id="31" creationId="{38D52661-B2C1-4D03-BCE7-F2FBD289A556}"/>
          </ac:spMkLst>
        </pc:spChg>
        <pc:spChg chg="add">
          <ac:chgData name="Tyler Pantle" userId="S::tyler.pantle@ssaihq.com::f0d0cd32-2367-4f07-ae89-a6e5a9e16558" providerId="AD" clId="Web-{29CAAA31-222C-F8E8-CDF6-FD2B7F3BD68A}" dt="2021-07-29T18:57:42.188" v="533"/>
          <ac:spMkLst>
            <pc:docMk/>
            <pc:sldMk cId="1713005004" sldId="346"/>
            <ac:spMk id="34" creationId="{885D24E3-3129-472C-93E1-C3846E965799}"/>
          </ac:spMkLst>
        </pc:spChg>
        <pc:spChg chg="add">
          <ac:chgData name="Tyler Pantle" userId="S::tyler.pantle@ssaihq.com::f0d0cd32-2367-4f07-ae89-a6e5a9e16558" providerId="AD" clId="Web-{29CAAA31-222C-F8E8-CDF6-FD2B7F3BD68A}" dt="2021-07-29T18:57:42.188" v="533"/>
          <ac:spMkLst>
            <pc:docMk/>
            <pc:sldMk cId="1713005004" sldId="346"/>
            <ac:spMk id="35" creationId="{5542D0CF-18AB-4662-ABEA-D678017C523A}"/>
          </ac:spMkLst>
        </pc:spChg>
        <pc:spChg chg="add">
          <ac:chgData name="Tyler Pantle" userId="S::tyler.pantle@ssaihq.com::f0d0cd32-2367-4f07-ae89-a6e5a9e16558" providerId="AD" clId="Web-{29CAAA31-222C-F8E8-CDF6-FD2B7F3BD68A}" dt="2021-07-29T18:59:29.894" v="570"/>
          <ac:spMkLst>
            <pc:docMk/>
            <pc:sldMk cId="1713005004" sldId="346"/>
            <ac:spMk id="38" creationId="{F7C774C8-9DC3-45FE-A896-25C05B626056}"/>
          </ac:spMkLst>
        </pc:spChg>
        <pc:grpChg chg="add mod">
          <ac:chgData name="Tyler Pantle" userId="S::tyler.pantle@ssaihq.com::f0d0cd32-2367-4f07-ae89-a6e5a9e16558" providerId="AD" clId="Web-{29CAAA31-222C-F8E8-CDF6-FD2B7F3BD68A}" dt="2021-07-29T18:58:21.282" v="538" actId="1076"/>
          <ac:grpSpMkLst>
            <pc:docMk/>
            <pc:sldMk cId="1713005004" sldId="346"/>
            <ac:grpSpMk id="6" creationId="{345B49DA-0C6A-4E7A-9E27-9AC3AB77B5F6}"/>
          </ac:grpSpMkLst>
        </pc:grpChg>
        <pc:grpChg chg="add">
          <ac:chgData name="Tyler Pantle" userId="S::tyler.pantle@ssaihq.com::f0d0cd32-2367-4f07-ae89-a6e5a9e16558" providerId="AD" clId="Web-{29CAAA31-222C-F8E8-CDF6-FD2B7F3BD68A}" dt="2021-07-29T18:57:42.188" v="533"/>
          <ac:grpSpMkLst>
            <pc:docMk/>
            <pc:sldMk cId="1713005004" sldId="346"/>
            <ac:grpSpMk id="8" creationId="{EC51C893-19AA-47EE-8471-132AFFE16D03}"/>
          </ac:grpSpMkLst>
        </pc:grpChg>
        <pc:grpChg chg="add">
          <ac:chgData name="Tyler Pantle" userId="S::tyler.pantle@ssaihq.com::f0d0cd32-2367-4f07-ae89-a6e5a9e16558" providerId="AD" clId="Web-{29CAAA31-222C-F8E8-CDF6-FD2B7F3BD68A}" dt="2021-07-29T18:57:42.188" v="533"/>
          <ac:grpSpMkLst>
            <pc:docMk/>
            <pc:sldMk cId="1713005004" sldId="346"/>
            <ac:grpSpMk id="10" creationId="{1041D2C1-A769-4AEF-99B2-CAEB4CC76C60}"/>
          </ac:grpSpMkLst>
        </pc:grpChg>
        <pc:grpChg chg="add">
          <ac:chgData name="Tyler Pantle" userId="S::tyler.pantle@ssaihq.com::f0d0cd32-2367-4f07-ae89-a6e5a9e16558" providerId="AD" clId="Web-{29CAAA31-222C-F8E8-CDF6-FD2B7F3BD68A}" dt="2021-07-29T18:57:42.188" v="533"/>
          <ac:grpSpMkLst>
            <pc:docMk/>
            <pc:sldMk cId="1713005004" sldId="346"/>
            <ac:grpSpMk id="11" creationId="{2C1F4A5F-EF56-441C-B37D-659952818F9F}"/>
          </ac:grpSpMkLst>
        </pc:grpChg>
        <pc:grpChg chg="add">
          <ac:chgData name="Tyler Pantle" userId="S::tyler.pantle@ssaihq.com::f0d0cd32-2367-4f07-ae89-a6e5a9e16558" providerId="AD" clId="Web-{29CAAA31-222C-F8E8-CDF6-FD2B7F3BD68A}" dt="2021-07-29T18:57:42.188" v="533"/>
          <ac:grpSpMkLst>
            <pc:docMk/>
            <pc:sldMk cId="1713005004" sldId="346"/>
            <ac:grpSpMk id="14" creationId="{9AEA9939-FEE5-47C0-98EE-2C96AD60357A}"/>
          </ac:grpSpMkLst>
        </pc:grpChg>
        <pc:grpChg chg="add">
          <ac:chgData name="Tyler Pantle" userId="S::tyler.pantle@ssaihq.com::f0d0cd32-2367-4f07-ae89-a6e5a9e16558" providerId="AD" clId="Web-{29CAAA31-222C-F8E8-CDF6-FD2B7F3BD68A}" dt="2021-07-29T18:57:42.188" v="533"/>
          <ac:grpSpMkLst>
            <pc:docMk/>
            <pc:sldMk cId="1713005004" sldId="346"/>
            <ac:grpSpMk id="32" creationId="{D9AC53D1-DA6C-4150-9FF5-E25EA836E857}"/>
          </ac:grpSpMkLst>
        </pc:grpChg>
        <pc:picChg chg="add">
          <ac:chgData name="Tyler Pantle" userId="S::tyler.pantle@ssaihq.com::f0d0cd32-2367-4f07-ae89-a6e5a9e16558" providerId="AD" clId="Web-{29CAAA31-222C-F8E8-CDF6-FD2B7F3BD68A}" dt="2021-07-29T18:57:42.188" v="533"/>
          <ac:picMkLst>
            <pc:docMk/>
            <pc:sldMk cId="1713005004" sldId="346"/>
            <ac:picMk id="7" creationId="{54513077-25A5-42D2-B7EB-5ED09880ABEC}"/>
          </ac:picMkLst>
        </pc:picChg>
        <pc:picChg chg="add mod">
          <ac:chgData name="Tyler Pantle" userId="S::tyler.pantle@ssaihq.com::f0d0cd32-2367-4f07-ae89-a6e5a9e16558" providerId="AD" clId="Web-{29CAAA31-222C-F8E8-CDF6-FD2B7F3BD68A}" dt="2021-07-29T18:58:31.673" v="540" actId="14100"/>
          <ac:picMkLst>
            <pc:docMk/>
            <pc:sldMk cId="1713005004" sldId="346"/>
            <ac:picMk id="37" creationId="{7AFBFB96-F5E6-4CA2-9F9E-C8769DD7D583}"/>
          </ac:picMkLst>
        </pc:picChg>
        <pc:cxnChg chg="add">
          <ac:chgData name="Tyler Pantle" userId="S::tyler.pantle@ssaihq.com::f0d0cd32-2367-4f07-ae89-a6e5a9e16558" providerId="AD" clId="Web-{29CAAA31-222C-F8E8-CDF6-FD2B7F3BD68A}" dt="2021-07-29T18:57:42.188" v="533"/>
          <ac:cxnSpMkLst>
            <pc:docMk/>
            <pc:sldMk cId="1713005004" sldId="346"/>
            <ac:cxnSpMk id="33" creationId="{BFAB4E8B-2690-4E70-9C51-E7BA2FD535AB}"/>
          </ac:cxnSpMkLst>
        </pc:cxnChg>
        <pc:cxnChg chg="add">
          <ac:chgData name="Tyler Pantle" userId="S::tyler.pantle@ssaihq.com::f0d0cd32-2367-4f07-ae89-a6e5a9e16558" providerId="AD" clId="Web-{29CAAA31-222C-F8E8-CDF6-FD2B7F3BD68A}" dt="2021-07-29T18:57:42.188" v="533"/>
          <ac:cxnSpMkLst>
            <pc:docMk/>
            <pc:sldMk cId="1713005004" sldId="346"/>
            <ac:cxnSpMk id="36" creationId="{E037124E-DE72-41CA-BB15-815C2653DF27}"/>
          </ac:cxnSpMkLst>
        </pc:cxnChg>
      </pc:sldChg>
      <pc:sldChg chg="addSp modSp new">
        <pc:chgData name="Tyler Pantle" userId="S::tyler.pantle@ssaihq.com::f0d0cd32-2367-4f07-ae89-a6e5a9e16558" providerId="AD" clId="Web-{29CAAA31-222C-F8E8-CDF6-FD2B7F3BD68A}" dt="2021-07-29T18:56:37.139" v="529" actId="1076"/>
        <pc:sldMkLst>
          <pc:docMk/>
          <pc:sldMk cId="94516739" sldId="347"/>
        </pc:sldMkLst>
        <pc:spChg chg="add">
          <ac:chgData name="Tyler Pantle" userId="S::tyler.pantle@ssaihq.com::f0d0cd32-2367-4f07-ae89-a6e5a9e16558" providerId="AD" clId="Web-{29CAAA31-222C-F8E8-CDF6-FD2B7F3BD68A}" dt="2021-07-29T18:55:45.716" v="523"/>
          <ac:spMkLst>
            <pc:docMk/>
            <pc:sldMk cId="94516739" sldId="347"/>
            <ac:spMk id="4" creationId="{6EAA3D3B-57AA-4F2A-B699-48FFD8331D5A}"/>
          </ac:spMkLst>
        </pc:spChg>
        <pc:spChg chg="add">
          <ac:chgData name="Tyler Pantle" userId="S::tyler.pantle@ssaihq.com::f0d0cd32-2367-4f07-ae89-a6e5a9e16558" providerId="AD" clId="Web-{29CAAA31-222C-F8E8-CDF6-FD2B7F3BD68A}" dt="2021-07-29T18:55:45.716" v="523"/>
          <ac:spMkLst>
            <pc:docMk/>
            <pc:sldMk cId="94516739" sldId="347"/>
            <ac:spMk id="6" creationId="{E396E1D4-5A10-4761-B8D5-425E41C98A59}"/>
          </ac:spMkLst>
        </pc:spChg>
        <pc:spChg chg="add">
          <ac:chgData name="Tyler Pantle" userId="S::tyler.pantle@ssaihq.com::f0d0cd32-2367-4f07-ae89-a6e5a9e16558" providerId="AD" clId="Web-{29CAAA31-222C-F8E8-CDF6-FD2B7F3BD68A}" dt="2021-07-29T18:55:45.716" v="523"/>
          <ac:spMkLst>
            <pc:docMk/>
            <pc:sldMk cId="94516739" sldId="347"/>
            <ac:spMk id="8" creationId="{3360F35A-6E50-45B3-A134-1B47771F3506}"/>
          </ac:spMkLst>
        </pc:spChg>
        <pc:spChg chg="add">
          <ac:chgData name="Tyler Pantle" userId="S::tyler.pantle@ssaihq.com::f0d0cd32-2367-4f07-ae89-a6e5a9e16558" providerId="AD" clId="Web-{29CAAA31-222C-F8E8-CDF6-FD2B7F3BD68A}" dt="2021-07-29T18:55:45.716" v="523"/>
          <ac:spMkLst>
            <pc:docMk/>
            <pc:sldMk cId="94516739" sldId="347"/>
            <ac:spMk id="10" creationId="{5F8B4C67-E893-49BF-8941-DFFA6527C8BF}"/>
          </ac:spMkLst>
        </pc:spChg>
        <pc:spChg chg="add">
          <ac:chgData name="Tyler Pantle" userId="S::tyler.pantle@ssaihq.com::f0d0cd32-2367-4f07-ae89-a6e5a9e16558" providerId="AD" clId="Web-{29CAAA31-222C-F8E8-CDF6-FD2B7F3BD68A}" dt="2021-07-29T18:55:45.716" v="523"/>
          <ac:spMkLst>
            <pc:docMk/>
            <pc:sldMk cId="94516739" sldId="347"/>
            <ac:spMk id="13" creationId="{C63ABBD2-DBEF-439D-80E7-F8C3D786F70C}"/>
          </ac:spMkLst>
        </pc:spChg>
        <pc:spChg chg="add">
          <ac:chgData name="Tyler Pantle" userId="S::tyler.pantle@ssaihq.com::f0d0cd32-2367-4f07-ae89-a6e5a9e16558" providerId="AD" clId="Web-{29CAAA31-222C-F8E8-CDF6-FD2B7F3BD68A}" dt="2021-07-29T18:55:45.716" v="523"/>
          <ac:spMkLst>
            <pc:docMk/>
            <pc:sldMk cId="94516739" sldId="347"/>
            <ac:spMk id="14" creationId="{A09FD8C9-A3B5-4E8A-AABC-94F8665E27F7}"/>
          </ac:spMkLst>
        </pc:spChg>
        <pc:spChg chg="add">
          <ac:chgData name="Tyler Pantle" userId="S::tyler.pantle@ssaihq.com::f0d0cd32-2367-4f07-ae89-a6e5a9e16558" providerId="AD" clId="Web-{29CAAA31-222C-F8E8-CDF6-FD2B7F3BD68A}" dt="2021-07-29T18:55:45.716" v="523"/>
          <ac:spMkLst>
            <pc:docMk/>
            <pc:sldMk cId="94516739" sldId="347"/>
            <ac:spMk id="16" creationId="{896AA801-B438-42AC-B295-FE1B503C3A89}"/>
          </ac:spMkLst>
        </pc:spChg>
        <pc:spChg chg="add">
          <ac:chgData name="Tyler Pantle" userId="S::tyler.pantle@ssaihq.com::f0d0cd32-2367-4f07-ae89-a6e5a9e16558" providerId="AD" clId="Web-{29CAAA31-222C-F8E8-CDF6-FD2B7F3BD68A}" dt="2021-07-29T18:55:45.716" v="523"/>
          <ac:spMkLst>
            <pc:docMk/>
            <pc:sldMk cId="94516739" sldId="347"/>
            <ac:spMk id="17" creationId="{37F2D9F8-C5AB-433E-A867-252EBF29A63B}"/>
          </ac:spMkLst>
        </pc:spChg>
        <pc:spChg chg="add">
          <ac:chgData name="Tyler Pantle" userId="S::tyler.pantle@ssaihq.com::f0d0cd32-2367-4f07-ae89-a6e5a9e16558" providerId="AD" clId="Web-{29CAAA31-222C-F8E8-CDF6-FD2B7F3BD68A}" dt="2021-07-29T18:55:45.716" v="523"/>
          <ac:spMkLst>
            <pc:docMk/>
            <pc:sldMk cId="94516739" sldId="347"/>
            <ac:spMk id="18" creationId="{7938BD51-BC0B-4E74-9889-2BA04A458F3E}"/>
          </ac:spMkLst>
        </pc:spChg>
        <pc:spChg chg="add">
          <ac:chgData name="Tyler Pantle" userId="S::tyler.pantle@ssaihq.com::f0d0cd32-2367-4f07-ae89-a6e5a9e16558" providerId="AD" clId="Web-{29CAAA31-222C-F8E8-CDF6-FD2B7F3BD68A}" dt="2021-07-29T18:55:45.716" v="523"/>
          <ac:spMkLst>
            <pc:docMk/>
            <pc:sldMk cId="94516739" sldId="347"/>
            <ac:spMk id="19" creationId="{D7E52CA4-017B-4C96-ABA4-5CCB9D841A70}"/>
          </ac:spMkLst>
        </pc:spChg>
        <pc:spChg chg="add">
          <ac:chgData name="Tyler Pantle" userId="S::tyler.pantle@ssaihq.com::f0d0cd32-2367-4f07-ae89-a6e5a9e16558" providerId="AD" clId="Web-{29CAAA31-222C-F8E8-CDF6-FD2B7F3BD68A}" dt="2021-07-29T18:55:45.716" v="523"/>
          <ac:spMkLst>
            <pc:docMk/>
            <pc:sldMk cId="94516739" sldId="347"/>
            <ac:spMk id="20" creationId="{CBB16D6D-F903-4D9B-ACAE-42C3684F9C0E}"/>
          </ac:spMkLst>
        </pc:spChg>
        <pc:spChg chg="add">
          <ac:chgData name="Tyler Pantle" userId="S::tyler.pantle@ssaihq.com::f0d0cd32-2367-4f07-ae89-a6e5a9e16558" providerId="AD" clId="Web-{29CAAA31-222C-F8E8-CDF6-FD2B7F3BD68A}" dt="2021-07-29T18:55:45.716" v="523"/>
          <ac:spMkLst>
            <pc:docMk/>
            <pc:sldMk cId="94516739" sldId="347"/>
            <ac:spMk id="21" creationId="{600C017E-EF0E-495B-8A8F-8A1CEC31224C}"/>
          </ac:spMkLst>
        </pc:spChg>
        <pc:spChg chg="add">
          <ac:chgData name="Tyler Pantle" userId="S::tyler.pantle@ssaihq.com::f0d0cd32-2367-4f07-ae89-a6e5a9e16558" providerId="AD" clId="Web-{29CAAA31-222C-F8E8-CDF6-FD2B7F3BD68A}" dt="2021-07-29T18:55:45.716" v="523"/>
          <ac:spMkLst>
            <pc:docMk/>
            <pc:sldMk cId="94516739" sldId="347"/>
            <ac:spMk id="22" creationId="{1B2283A0-1A3D-4200-ABDF-17AA93E5C531}"/>
          </ac:spMkLst>
        </pc:spChg>
        <pc:spChg chg="add">
          <ac:chgData name="Tyler Pantle" userId="S::tyler.pantle@ssaihq.com::f0d0cd32-2367-4f07-ae89-a6e5a9e16558" providerId="AD" clId="Web-{29CAAA31-222C-F8E8-CDF6-FD2B7F3BD68A}" dt="2021-07-29T18:55:45.716" v="523"/>
          <ac:spMkLst>
            <pc:docMk/>
            <pc:sldMk cId="94516739" sldId="347"/>
            <ac:spMk id="23" creationId="{F77F9BE5-6A66-4B07-8539-05E6C610FBC6}"/>
          </ac:spMkLst>
        </pc:spChg>
        <pc:spChg chg="add">
          <ac:chgData name="Tyler Pantle" userId="S::tyler.pantle@ssaihq.com::f0d0cd32-2367-4f07-ae89-a6e5a9e16558" providerId="AD" clId="Web-{29CAAA31-222C-F8E8-CDF6-FD2B7F3BD68A}" dt="2021-07-29T18:55:45.716" v="523"/>
          <ac:spMkLst>
            <pc:docMk/>
            <pc:sldMk cId="94516739" sldId="347"/>
            <ac:spMk id="24" creationId="{08E7EE37-6EB2-44BA-8EDD-DF2FC74443A5}"/>
          </ac:spMkLst>
        </pc:spChg>
        <pc:spChg chg="add">
          <ac:chgData name="Tyler Pantle" userId="S::tyler.pantle@ssaihq.com::f0d0cd32-2367-4f07-ae89-a6e5a9e16558" providerId="AD" clId="Web-{29CAAA31-222C-F8E8-CDF6-FD2B7F3BD68A}" dt="2021-07-29T18:55:45.716" v="523"/>
          <ac:spMkLst>
            <pc:docMk/>
            <pc:sldMk cId="94516739" sldId="347"/>
            <ac:spMk id="25" creationId="{3FD4D901-772C-4FF2-B76C-F09A9A7C36F5}"/>
          </ac:spMkLst>
        </pc:spChg>
        <pc:spChg chg="add">
          <ac:chgData name="Tyler Pantle" userId="S::tyler.pantle@ssaihq.com::f0d0cd32-2367-4f07-ae89-a6e5a9e16558" providerId="AD" clId="Web-{29CAAA31-222C-F8E8-CDF6-FD2B7F3BD68A}" dt="2021-07-29T18:55:45.716" v="523"/>
          <ac:spMkLst>
            <pc:docMk/>
            <pc:sldMk cId="94516739" sldId="347"/>
            <ac:spMk id="26" creationId="{D07C37D6-BF26-4D34-9C68-57BA8301ED7F}"/>
          </ac:spMkLst>
        </pc:spChg>
        <pc:spChg chg="add">
          <ac:chgData name="Tyler Pantle" userId="S::tyler.pantle@ssaihq.com::f0d0cd32-2367-4f07-ae89-a6e5a9e16558" providerId="AD" clId="Web-{29CAAA31-222C-F8E8-CDF6-FD2B7F3BD68A}" dt="2021-07-29T18:55:45.716" v="523"/>
          <ac:spMkLst>
            <pc:docMk/>
            <pc:sldMk cId="94516739" sldId="347"/>
            <ac:spMk id="27" creationId="{DCF08B4B-3796-4809-90B4-B302EE91ADBC}"/>
          </ac:spMkLst>
        </pc:spChg>
        <pc:spChg chg="add">
          <ac:chgData name="Tyler Pantle" userId="S::tyler.pantle@ssaihq.com::f0d0cd32-2367-4f07-ae89-a6e5a9e16558" providerId="AD" clId="Web-{29CAAA31-222C-F8E8-CDF6-FD2B7F3BD68A}" dt="2021-07-29T18:55:45.716" v="523"/>
          <ac:spMkLst>
            <pc:docMk/>
            <pc:sldMk cId="94516739" sldId="347"/>
            <ac:spMk id="28" creationId="{00352E39-7AEF-45B7-BFB9-C008EBBD22AA}"/>
          </ac:spMkLst>
        </pc:spChg>
        <pc:spChg chg="add">
          <ac:chgData name="Tyler Pantle" userId="S::tyler.pantle@ssaihq.com::f0d0cd32-2367-4f07-ae89-a6e5a9e16558" providerId="AD" clId="Web-{29CAAA31-222C-F8E8-CDF6-FD2B7F3BD68A}" dt="2021-07-29T18:55:45.716" v="523"/>
          <ac:spMkLst>
            <pc:docMk/>
            <pc:sldMk cId="94516739" sldId="347"/>
            <ac:spMk id="29" creationId="{89E31A6B-BFF8-474D-8145-59417BB67559}"/>
          </ac:spMkLst>
        </pc:spChg>
        <pc:spChg chg="add">
          <ac:chgData name="Tyler Pantle" userId="S::tyler.pantle@ssaihq.com::f0d0cd32-2367-4f07-ae89-a6e5a9e16558" providerId="AD" clId="Web-{29CAAA31-222C-F8E8-CDF6-FD2B7F3BD68A}" dt="2021-07-29T18:55:45.716" v="523"/>
          <ac:spMkLst>
            <pc:docMk/>
            <pc:sldMk cId="94516739" sldId="347"/>
            <ac:spMk id="30" creationId="{49D175EC-6A21-41F0-8EA6-3DD0096F2D5B}"/>
          </ac:spMkLst>
        </pc:spChg>
        <pc:spChg chg="add">
          <ac:chgData name="Tyler Pantle" userId="S::tyler.pantle@ssaihq.com::f0d0cd32-2367-4f07-ae89-a6e5a9e16558" providerId="AD" clId="Web-{29CAAA31-222C-F8E8-CDF6-FD2B7F3BD68A}" dt="2021-07-29T18:55:45.716" v="523"/>
          <ac:spMkLst>
            <pc:docMk/>
            <pc:sldMk cId="94516739" sldId="347"/>
            <ac:spMk id="31" creationId="{D67FC47D-F9E8-4DEE-AED2-A8831F8B076D}"/>
          </ac:spMkLst>
        </pc:spChg>
        <pc:grpChg chg="add mod">
          <ac:chgData name="Tyler Pantle" userId="S::tyler.pantle@ssaihq.com::f0d0cd32-2367-4f07-ae89-a6e5a9e16558" providerId="AD" clId="Web-{29CAAA31-222C-F8E8-CDF6-FD2B7F3BD68A}" dt="2021-07-29T18:56:37.139" v="529" actId="1076"/>
          <ac:grpSpMkLst>
            <pc:docMk/>
            <pc:sldMk cId="94516739" sldId="347"/>
            <ac:grpSpMk id="2" creationId="{5ACD9A4D-77D0-45E7-B1BC-A4C2E2EE8E98}"/>
          </ac:grpSpMkLst>
        </pc:grpChg>
        <pc:grpChg chg="add">
          <ac:chgData name="Tyler Pantle" userId="S::tyler.pantle@ssaihq.com::f0d0cd32-2367-4f07-ae89-a6e5a9e16558" providerId="AD" clId="Web-{29CAAA31-222C-F8E8-CDF6-FD2B7F3BD68A}" dt="2021-07-29T18:55:45.716" v="523"/>
          <ac:grpSpMkLst>
            <pc:docMk/>
            <pc:sldMk cId="94516739" sldId="347"/>
            <ac:grpSpMk id="5" creationId="{0368F6AB-0D4D-4A50-818B-680F75411577}"/>
          </ac:grpSpMkLst>
        </pc:grpChg>
        <pc:grpChg chg="add">
          <ac:chgData name="Tyler Pantle" userId="S::tyler.pantle@ssaihq.com::f0d0cd32-2367-4f07-ae89-a6e5a9e16558" providerId="AD" clId="Web-{29CAAA31-222C-F8E8-CDF6-FD2B7F3BD68A}" dt="2021-07-29T18:55:45.716" v="523"/>
          <ac:grpSpMkLst>
            <pc:docMk/>
            <pc:sldMk cId="94516739" sldId="347"/>
            <ac:grpSpMk id="7" creationId="{4557F1B9-5B7E-44D4-87B1-ED5D1C1F2639}"/>
          </ac:grpSpMkLst>
        </pc:grpChg>
        <pc:grpChg chg="add">
          <ac:chgData name="Tyler Pantle" userId="S::tyler.pantle@ssaihq.com::f0d0cd32-2367-4f07-ae89-a6e5a9e16558" providerId="AD" clId="Web-{29CAAA31-222C-F8E8-CDF6-FD2B7F3BD68A}" dt="2021-07-29T18:55:45.716" v="523"/>
          <ac:grpSpMkLst>
            <pc:docMk/>
            <pc:sldMk cId="94516739" sldId="347"/>
            <ac:grpSpMk id="9" creationId="{C8642C06-F58B-4A8F-BDD9-FC71B420D76C}"/>
          </ac:grpSpMkLst>
        </pc:grpChg>
        <pc:grpChg chg="add">
          <ac:chgData name="Tyler Pantle" userId="S::tyler.pantle@ssaihq.com::f0d0cd32-2367-4f07-ae89-a6e5a9e16558" providerId="AD" clId="Web-{29CAAA31-222C-F8E8-CDF6-FD2B7F3BD68A}" dt="2021-07-29T18:55:45.716" v="523"/>
          <ac:grpSpMkLst>
            <pc:docMk/>
            <pc:sldMk cId="94516739" sldId="347"/>
            <ac:grpSpMk id="11" creationId="{8ED62EDF-8291-4E22-9DA8-3BC5C5C8A464}"/>
          </ac:grpSpMkLst>
        </pc:grpChg>
        <pc:picChg chg="add">
          <ac:chgData name="Tyler Pantle" userId="S::tyler.pantle@ssaihq.com::f0d0cd32-2367-4f07-ae89-a6e5a9e16558" providerId="AD" clId="Web-{29CAAA31-222C-F8E8-CDF6-FD2B7F3BD68A}" dt="2021-07-29T18:55:45.716" v="523"/>
          <ac:picMkLst>
            <pc:docMk/>
            <pc:sldMk cId="94516739" sldId="347"/>
            <ac:picMk id="3" creationId="{3CD32F98-AF25-4AB0-AE43-49B8E984C838}"/>
          </ac:picMkLst>
        </pc:picChg>
        <pc:cxnChg chg="add">
          <ac:chgData name="Tyler Pantle" userId="S::tyler.pantle@ssaihq.com::f0d0cd32-2367-4f07-ae89-a6e5a9e16558" providerId="AD" clId="Web-{29CAAA31-222C-F8E8-CDF6-FD2B7F3BD68A}" dt="2021-07-29T18:55:45.716" v="523"/>
          <ac:cxnSpMkLst>
            <pc:docMk/>
            <pc:sldMk cId="94516739" sldId="347"/>
            <ac:cxnSpMk id="12" creationId="{E011B010-2ACF-40FA-9D09-7A6451E0F70D}"/>
          </ac:cxnSpMkLst>
        </pc:cxnChg>
        <pc:cxnChg chg="add">
          <ac:chgData name="Tyler Pantle" userId="S::tyler.pantle@ssaihq.com::f0d0cd32-2367-4f07-ae89-a6e5a9e16558" providerId="AD" clId="Web-{29CAAA31-222C-F8E8-CDF6-FD2B7F3BD68A}" dt="2021-07-29T18:55:45.716" v="523"/>
          <ac:cxnSpMkLst>
            <pc:docMk/>
            <pc:sldMk cId="94516739" sldId="347"/>
            <ac:cxnSpMk id="15" creationId="{107E2D6B-824B-46FD-B0A9-761F0E5E87BB}"/>
          </ac:cxnSpMkLst>
        </pc:cxnChg>
      </pc:sldChg>
    </pc:docChg>
  </pc:docChgLst>
  <pc:docChgLst>
    <pc:chgData name="Caroline Williams" userId="S::caroline.williams@ssaihq.com::3405ad4b-21d2-41c6-a596-6f003c38d3fb" providerId="AD" clId="Web-{C009E79A-F79A-220F-5E9D-1AEF9E7269AB}"/>
    <pc:docChg chg="modSld">
      <pc:chgData name="Caroline Williams" userId="S::caroline.williams@ssaihq.com::3405ad4b-21d2-41c6-a596-6f003c38d3fb" providerId="AD" clId="Web-{C009E79A-F79A-220F-5E9D-1AEF9E7269AB}" dt="2021-07-29T22:07:18.791" v="1109" actId="1076"/>
      <pc:docMkLst>
        <pc:docMk/>
      </pc:docMkLst>
      <pc:sldChg chg="modSp">
        <pc:chgData name="Caroline Williams" userId="S::caroline.williams@ssaihq.com::3405ad4b-21d2-41c6-a596-6f003c38d3fb" providerId="AD" clId="Web-{C009E79A-F79A-220F-5E9D-1AEF9E7269AB}" dt="2021-07-29T22:07:18.791" v="1109" actId="1076"/>
        <pc:sldMkLst>
          <pc:docMk/>
          <pc:sldMk cId="381960746" sldId="308"/>
        </pc:sldMkLst>
        <pc:spChg chg="mod">
          <ac:chgData name="Caroline Williams" userId="S::caroline.williams@ssaihq.com::3405ad4b-21d2-41c6-a596-6f003c38d3fb" providerId="AD" clId="Web-{C009E79A-F79A-220F-5E9D-1AEF9E7269AB}" dt="2021-07-29T22:07:14.869" v="1108" actId="1076"/>
          <ac:spMkLst>
            <pc:docMk/>
            <pc:sldMk cId="381960746" sldId="308"/>
            <ac:spMk id="4" creationId="{8B9E5AC8-2A12-4474-8680-4DF29DCB0B79}"/>
          </ac:spMkLst>
        </pc:spChg>
        <pc:spChg chg="mod">
          <ac:chgData name="Caroline Williams" userId="S::caroline.williams@ssaihq.com::3405ad4b-21d2-41c6-a596-6f003c38d3fb" providerId="AD" clId="Web-{C009E79A-F79A-220F-5E9D-1AEF9E7269AB}" dt="2021-07-29T22:07:18.791" v="1109" actId="1076"/>
          <ac:spMkLst>
            <pc:docMk/>
            <pc:sldMk cId="381960746" sldId="308"/>
            <ac:spMk id="9" creationId="{34419160-4E40-451A-BD98-1C2AC0161B25}"/>
          </ac:spMkLst>
        </pc:spChg>
      </pc:sldChg>
      <pc:sldChg chg="modNotes">
        <pc:chgData name="Caroline Williams" userId="S::caroline.williams@ssaihq.com::3405ad4b-21d2-41c6-a596-6f003c38d3fb" providerId="AD" clId="Web-{C009E79A-F79A-220F-5E9D-1AEF9E7269AB}" dt="2021-07-29T21:36:11.683" v="1104"/>
        <pc:sldMkLst>
          <pc:docMk/>
          <pc:sldMk cId="3457887769" sldId="321"/>
        </pc:sldMkLst>
      </pc:sldChg>
      <pc:sldChg chg="delCm modNotes">
        <pc:chgData name="Caroline Williams" userId="S::caroline.williams@ssaihq.com::3405ad4b-21d2-41c6-a596-6f003c38d3fb" providerId="AD" clId="Web-{C009E79A-F79A-220F-5E9D-1AEF9E7269AB}" dt="2021-07-29T21:58:21.555" v="1107"/>
        <pc:sldMkLst>
          <pc:docMk/>
          <pc:sldMk cId="3717436828" sldId="322"/>
        </pc:sldMkLst>
      </pc:sldChg>
      <pc:sldChg chg="modSp">
        <pc:chgData name="Caroline Williams" userId="S::caroline.williams@ssaihq.com::3405ad4b-21d2-41c6-a596-6f003c38d3fb" providerId="AD" clId="Web-{C009E79A-F79A-220F-5E9D-1AEF9E7269AB}" dt="2021-07-29T19:35:40.483" v="716" actId="20577"/>
        <pc:sldMkLst>
          <pc:docMk/>
          <pc:sldMk cId="3359412168" sldId="329"/>
        </pc:sldMkLst>
        <pc:spChg chg="mod">
          <ac:chgData name="Caroline Williams" userId="S::caroline.williams@ssaihq.com::3405ad4b-21d2-41c6-a596-6f003c38d3fb" providerId="AD" clId="Web-{C009E79A-F79A-220F-5E9D-1AEF9E7269AB}" dt="2021-07-29T19:35:40.483" v="716" actId="20577"/>
          <ac:spMkLst>
            <pc:docMk/>
            <pc:sldMk cId="3359412168" sldId="329"/>
            <ac:spMk id="2" creationId="{FD450C9B-1ED5-48B3-9775-61E5E36EA044}"/>
          </ac:spMkLst>
        </pc:spChg>
      </pc:sldChg>
      <pc:sldChg chg="modNotes">
        <pc:chgData name="Caroline Williams" userId="S::caroline.williams@ssaihq.com::3405ad4b-21d2-41c6-a596-6f003c38d3fb" providerId="AD" clId="Web-{C009E79A-F79A-220F-5E9D-1AEF9E7269AB}" dt="2021-07-29T21:37:17.576" v="1106"/>
        <pc:sldMkLst>
          <pc:docMk/>
          <pc:sldMk cId="2459777318" sldId="331"/>
        </pc:sldMkLst>
      </pc:sldChg>
      <pc:sldChg chg="addSp delSp modSp delCm modNotes">
        <pc:chgData name="Caroline Williams" userId="S::caroline.williams@ssaihq.com::3405ad4b-21d2-41c6-a596-6f003c38d3fb" providerId="AD" clId="Web-{C009E79A-F79A-220F-5E9D-1AEF9E7269AB}" dt="2021-07-29T21:04:59.871" v="1100"/>
        <pc:sldMkLst>
          <pc:docMk/>
          <pc:sldMk cId="2925947943" sldId="335"/>
        </pc:sldMkLst>
        <pc:spChg chg="add mod">
          <ac:chgData name="Caroline Williams" userId="S::caroline.williams@ssaihq.com::3405ad4b-21d2-41c6-a596-6f003c38d3fb" providerId="AD" clId="Web-{C009E79A-F79A-220F-5E9D-1AEF9E7269AB}" dt="2021-07-29T20:55:27.102" v="1092" actId="1076"/>
          <ac:spMkLst>
            <pc:docMk/>
            <pc:sldMk cId="2925947943" sldId="335"/>
            <ac:spMk id="6" creationId="{643A88BE-7266-4122-A857-D1C08EFCC181}"/>
          </ac:spMkLst>
        </pc:spChg>
        <pc:spChg chg="del">
          <ac:chgData name="Caroline Williams" userId="S::caroline.williams@ssaihq.com::3405ad4b-21d2-41c6-a596-6f003c38d3fb" providerId="AD" clId="Web-{C009E79A-F79A-220F-5E9D-1AEF9E7269AB}" dt="2021-07-29T18:41:58.543" v="3"/>
          <ac:spMkLst>
            <pc:docMk/>
            <pc:sldMk cId="2925947943" sldId="335"/>
            <ac:spMk id="9" creationId="{0CC6CB60-F4EB-4A2E-9204-38E0E15150C4}"/>
          </ac:spMkLst>
        </pc:spChg>
        <pc:spChg chg="del">
          <ac:chgData name="Caroline Williams" userId="S::caroline.williams@ssaihq.com::3405ad4b-21d2-41c6-a596-6f003c38d3fb" providerId="AD" clId="Web-{C009E79A-F79A-220F-5E9D-1AEF9E7269AB}" dt="2021-07-29T18:42:00.371" v="4"/>
          <ac:spMkLst>
            <pc:docMk/>
            <pc:sldMk cId="2925947943" sldId="335"/>
            <ac:spMk id="10" creationId="{76743DCB-2448-446D-9593-F4827C632987}"/>
          </ac:spMkLst>
        </pc:spChg>
        <pc:spChg chg="del">
          <ac:chgData name="Caroline Williams" userId="S::caroline.williams@ssaihq.com::3405ad4b-21d2-41c6-a596-6f003c38d3fb" providerId="AD" clId="Web-{C009E79A-F79A-220F-5E9D-1AEF9E7269AB}" dt="2021-07-29T18:42:02.887" v="5"/>
          <ac:spMkLst>
            <pc:docMk/>
            <pc:sldMk cId="2925947943" sldId="335"/>
            <ac:spMk id="11" creationId="{1F56373F-6F00-4BBE-BE11-122E713E43F6}"/>
          </ac:spMkLst>
        </pc:spChg>
        <pc:spChg chg="add mod">
          <ac:chgData name="Caroline Williams" userId="S::caroline.williams@ssaihq.com::3405ad4b-21d2-41c6-a596-6f003c38d3fb" providerId="AD" clId="Web-{C009E79A-F79A-220F-5E9D-1AEF9E7269AB}" dt="2021-07-29T20:55:18.962" v="1090" actId="1076"/>
          <ac:spMkLst>
            <pc:docMk/>
            <pc:sldMk cId="2925947943" sldId="335"/>
            <ac:spMk id="12" creationId="{5DB19994-86F2-469F-92E9-9A043615C443}"/>
          </ac:spMkLst>
        </pc:spChg>
        <pc:spChg chg="add mod">
          <ac:chgData name="Caroline Williams" userId="S::caroline.williams@ssaihq.com::3405ad4b-21d2-41c6-a596-6f003c38d3fb" providerId="AD" clId="Web-{C009E79A-F79A-220F-5E9D-1AEF9E7269AB}" dt="2021-07-29T20:55:18.977" v="1091" actId="1076"/>
          <ac:spMkLst>
            <pc:docMk/>
            <pc:sldMk cId="2925947943" sldId="335"/>
            <ac:spMk id="13" creationId="{7176AD9A-14C8-4B5F-96F8-C14F2BCDB3B0}"/>
          </ac:spMkLst>
        </pc:spChg>
        <pc:spChg chg="add mod">
          <ac:chgData name="Caroline Williams" userId="S::caroline.williams@ssaihq.com::3405ad4b-21d2-41c6-a596-6f003c38d3fb" providerId="AD" clId="Web-{C009E79A-F79A-220F-5E9D-1AEF9E7269AB}" dt="2021-07-29T20:54:42.617" v="1052" actId="1076"/>
          <ac:spMkLst>
            <pc:docMk/>
            <pc:sldMk cId="2925947943" sldId="335"/>
            <ac:spMk id="14" creationId="{3C16D717-73F7-405F-AF4E-85F0F0B05048}"/>
          </ac:spMkLst>
        </pc:spChg>
        <pc:spChg chg="add mod">
          <ac:chgData name="Caroline Williams" userId="S::caroline.williams@ssaihq.com::3405ad4b-21d2-41c6-a596-6f003c38d3fb" providerId="AD" clId="Web-{C009E79A-F79A-220F-5E9D-1AEF9E7269AB}" dt="2021-07-29T20:54:42.632" v="1053" actId="1076"/>
          <ac:spMkLst>
            <pc:docMk/>
            <pc:sldMk cId="2925947943" sldId="335"/>
            <ac:spMk id="15" creationId="{F58666AB-280A-409B-AFED-06070E44C2DE}"/>
          </ac:spMkLst>
        </pc:spChg>
        <pc:spChg chg="add mod">
          <ac:chgData name="Caroline Williams" userId="S::caroline.williams@ssaihq.com::3405ad4b-21d2-41c6-a596-6f003c38d3fb" providerId="AD" clId="Web-{C009E79A-F79A-220F-5E9D-1AEF9E7269AB}" dt="2021-07-29T20:55:35.321" v="1096" actId="1076"/>
          <ac:spMkLst>
            <pc:docMk/>
            <pc:sldMk cId="2925947943" sldId="335"/>
            <ac:spMk id="16" creationId="{4517619D-9D18-4971-987B-15526B535525}"/>
          </ac:spMkLst>
        </pc:spChg>
        <pc:spChg chg="add del mod">
          <ac:chgData name="Caroline Williams" userId="S::caroline.williams@ssaihq.com::3405ad4b-21d2-41c6-a596-6f003c38d3fb" providerId="AD" clId="Web-{C009E79A-F79A-220F-5E9D-1AEF9E7269AB}" dt="2021-07-29T18:57:17.144" v="258"/>
          <ac:spMkLst>
            <pc:docMk/>
            <pc:sldMk cId="2925947943" sldId="335"/>
            <ac:spMk id="17" creationId="{D9E824F2-5A14-4C3D-99E3-0BD9031185CE}"/>
          </ac:spMkLst>
        </pc:spChg>
        <pc:spChg chg="add mod">
          <ac:chgData name="Caroline Williams" userId="S::caroline.williams@ssaihq.com::3405ad4b-21d2-41c6-a596-6f003c38d3fb" providerId="AD" clId="Web-{C009E79A-F79A-220F-5E9D-1AEF9E7269AB}" dt="2021-07-29T20:54:42.648" v="1054" actId="1076"/>
          <ac:spMkLst>
            <pc:docMk/>
            <pc:sldMk cId="2925947943" sldId="335"/>
            <ac:spMk id="18" creationId="{52C5B9CF-2D3D-4DF6-B2C0-4ABDC1BDEA4D}"/>
          </ac:spMkLst>
        </pc:spChg>
        <pc:spChg chg="add mod">
          <ac:chgData name="Caroline Williams" userId="S::caroline.williams@ssaihq.com::3405ad4b-21d2-41c6-a596-6f003c38d3fb" providerId="AD" clId="Web-{C009E79A-F79A-220F-5E9D-1AEF9E7269AB}" dt="2021-07-29T20:54:42.663" v="1055" actId="1076"/>
          <ac:spMkLst>
            <pc:docMk/>
            <pc:sldMk cId="2925947943" sldId="335"/>
            <ac:spMk id="19" creationId="{F9BAC398-C187-4987-8075-ACBE2CAA9173}"/>
          </ac:spMkLst>
        </pc:spChg>
        <pc:spChg chg="add mod">
          <ac:chgData name="Caroline Williams" userId="S::caroline.williams@ssaihq.com::3405ad4b-21d2-41c6-a596-6f003c38d3fb" providerId="AD" clId="Web-{C009E79A-F79A-220F-5E9D-1AEF9E7269AB}" dt="2021-07-29T20:54:42.679" v="1056" actId="1076"/>
          <ac:spMkLst>
            <pc:docMk/>
            <pc:sldMk cId="2925947943" sldId="335"/>
            <ac:spMk id="22" creationId="{7BE81D5E-9C17-4968-BEA6-2D4C2F56AEA4}"/>
          </ac:spMkLst>
        </pc:spChg>
        <pc:spChg chg="add mod">
          <ac:chgData name="Caroline Williams" userId="S::caroline.williams@ssaihq.com::3405ad4b-21d2-41c6-a596-6f003c38d3fb" providerId="AD" clId="Web-{C009E79A-F79A-220F-5E9D-1AEF9E7269AB}" dt="2021-07-29T20:54:42.695" v="1057" actId="1076"/>
          <ac:spMkLst>
            <pc:docMk/>
            <pc:sldMk cId="2925947943" sldId="335"/>
            <ac:spMk id="23" creationId="{C5CF9B16-2350-439D-8F22-41DBA649BA25}"/>
          </ac:spMkLst>
        </pc:spChg>
        <pc:spChg chg="add mod">
          <ac:chgData name="Caroline Williams" userId="S::caroline.williams@ssaihq.com::3405ad4b-21d2-41c6-a596-6f003c38d3fb" providerId="AD" clId="Web-{C009E79A-F79A-220F-5E9D-1AEF9E7269AB}" dt="2021-07-29T20:54:42.710" v="1058" actId="1076"/>
          <ac:spMkLst>
            <pc:docMk/>
            <pc:sldMk cId="2925947943" sldId="335"/>
            <ac:spMk id="24" creationId="{0F8C521F-9C9B-41C7-877D-F1B8AA7F86F5}"/>
          </ac:spMkLst>
        </pc:spChg>
        <pc:spChg chg="add mod">
          <ac:chgData name="Caroline Williams" userId="S::caroline.williams@ssaihq.com::3405ad4b-21d2-41c6-a596-6f003c38d3fb" providerId="AD" clId="Web-{C009E79A-F79A-220F-5E9D-1AEF9E7269AB}" dt="2021-07-29T20:54:42.757" v="1059" actId="1076"/>
          <ac:spMkLst>
            <pc:docMk/>
            <pc:sldMk cId="2925947943" sldId="335"/>
            <ac:spMk id="25" creationId="{7F008D89-00FB-4B7E-9C29-BBC710688607}"/>
          </ac:spMkLst>
        </pc:spChg>
        <pc:spChg chg="add mod">
          <ac:chgData name="Caroline Williams" userId="S::caroline.williams@ssaihq.com::3405ad4b-21d2-41c6-a596-6f003c38d3fb" providerId="AD" clId="Web-{C009E79A-F79A-220F-5E9D-1AEF9E7269AB}" dt="2021-07-29T20:54:42.773" v="1060" actId="1076"/>
          <ac:spMkLst>
            <pc:docMk/>
            <pc:sldMk cId="2925947943" sldId="335"/>
            <ac:spMk id="26" creationId="{EA861ED2-8DB0-4D6F-B0BC-2FAA2C130072}"/>
          </ac:spMkLst>
        </pc:spChg>
        <pc:spChg chg="add mod">
          <ac:chgData name="Caroline Williams" userId="S::caroline.williams@ssaihq.com::3405ad4b-21d2-41c6-a596-6f003c38d3fb" providerId="AD" clId="Web-{C009E79A-F79A-220F-5E9D-1AEF9E7269AB}" dt="2021-07-29T20:54:42.788" v="1061" actId="1076"/>
          <ac:spMkLst>
            <pc:docMk/>
            <pc:sldMk cId="2925947943" sldId="335"/>
            <ac:spMk id="27" creationId="{2FBE0DCB-CF8A-4A87-9A78-C519EAA8325F}"/>
          </ac:spMkLst>
        </pc:spChg>
        <pc:spChg chg="add mod">
          <ac:chgData name="Caroline Williams" userId="S::caroline.williams@ssaihq.com::3405ad4b-21d2-41c6-a596-6f003c38d3fb" providerId="AD" clId="Web-{C009E79A-F79A-220F-5E9D-1AEF9E7269AB}" dt="2021-07-29T20:54:42.820" v="1062" actId="1076"/>
          <ac:spMkLst>
            <pc:docMk/>
            <pc:sldMk cId="2925947943" sldId="335"/>
            <ac:spMk id="28" creationId="{63CB9EE0-6134-42A1-A248-17D9A3386EA6}"/>
          </ac:spMkLst>
        </pc:spChg>
        <pc:spChg chg="add mod">
          <ac:chgData name="Caroline Williams" userId="S::caroline.williams@ssaihq.com::3405ad4b-21d2-41c6-a596-6f003c38d3fb" providerId="AD" clId="Web-{C009E79A-F79A-220F-5E9D-1AEF9E7269AB}" dt="2021-07-29T20:54:42.835" v="1063" actId="1076"/>
          <ac:spMkLst>
            <pc:docMk/>
            <pc:sldMk cId="2925947943" sldId="335"/>
            <ac:spMk id="29" creationId="{B7C359AB-90A4-4468-B5E9-1D145E5AF448}"/>
          </ac:spMkLst>
        </pc:spChg>
        <pc:spChg chg="add mod">
          <ac:chgData name="Caroline Williams" userId="S::caroline.williams@ssaihq.com::3405ad4b-21d2-41c6-a596-6f003c38d3fb" providerId="AD" clId="Web-{C009E79A-F79A-220F-5E9D-1AEF9E7269AB}" dt="2021-07-29T20:54:42.851" v="1064" actId="1076"/>
          <ac:spMkLst>
            <pc:docMk/>
            <pc:sldMk cId="2925947943" sldId="335"/>
            <ac:spMk id="30" creationId="{E06C43E0-C4A1-49F2-95B7-3037C84470F0}"/>
          </ac:spMkLst>
        </pc:spChg>
        <pc:spChg chg="add mod">
          <ac:chgData name="Caroline Williams" userId="S::caroline.williams@ssaihq.com::3405ad4b-21d2-41c6-a596-6f003c38d3fb" providerId="AD" clId="Web-{C009E79A-F79A-220F-5E9D-1AEF9E7269AB}" dt="2021-07-29T20:54:42.867" v="1065" actId="1076"/>
          <ac:spMkLst>
            <pc:docMk/>
            <pc:sldMk cId="2925947943" sldId="335"/>
            <ac:spMk id="31" creationId="{2C6A5678-D792-4B69-A034-0F98FFB37E13}"/>
          </ac:spMkLst>
        </pc:spChg>
        <pc:spChg chg="add mod">
          <ac:chgData name="Caroline Williams" userId="S::caroline.williams@ssaihq.com::3405ad4b-21d2-41c6-a596-6f003c38d3fb" providerId="AD" clId="Web-{C009E79A-F79A-220F-5E9D-1AEF9E7269AB}" dt="2021-07-29T20:54:42.898" v="1066" actId="1076"/>
          <ac:spMkLst>
            <pc:docMk/>
            <pc:sldMk cId="2925947943" sldId="335"/>
            <ac:spMk id="32" creationId="{7C9321CE-AA66-473F-9D01-1395C737A684}"/>
          </ac:spMkLst>
        </pc:spChg>
        <pc:spChg chg="add del mod">
          <ac:chgData name="Caroline Williams" userId="S::caroline.williams@ssaihq.com::3405ad4b-21d2-41c6-a596-6f003c38d3fb" providerId="AD" clId="Web-{C009E79A-F79A-220F-5E9D-1AEF9E7269AB}" dt="2021-07-29T20:54:42.929" v="1067" actId="1076"/>
          <ac:spMkLst>
            <pc:docMk/>
            <pc:sldMk cId="2925947943" sldId="335"/>
            <ac:spMk id="33" creationId="{79B36A79-871D-4625-A844-64E524203638}"/>
          </ac:spMkLst>
        </pc:spChg>
        <pc:spChg chg="add mod">
          <ac:chgData name="Caroline Williams" userId="S::caroline.williams@ssaihq.com::3405ad4b-21d2-41c6-a596-6f003c38d3fb" providerId="AD" clId="Web-{C009E79A-F79A-220F-5E9D-1AEF9E7269AB}" dt="2021-07-29T20:54:42.960" v="1068" actId="1076"/>
          <ac:spMkLst>
            <pc:docMk/>
            <pc:sldMk cId="2925947943" sldId="335"/>
            <ac:spMk id="34" creationId="{DEF4097B-F255-4BDA-8ED3-B43982BDD2AA}"/>
          </ac:spMkLst>
        </pc:spChg>
        <pc:spChg chg="add mod">
          <ac:chgData name="Caroline Williams" userId="S::caroline.williams@ssaihq.com::3405ad4b-21d2-41c6-a596-6f003c38d3fb" providerId="AD" clId="Web-{C009E79A-F79A-220F-5E9D-1AEF9E7269AB}" dt="2021-07-29T20:54:42.992" v="1069" actId="1076"/>
          <ac:spMkLst>
            <pc:docMk/>
            <pc:sldMk cId="2925947943" sldId="335"/>
            <ac:spMk id="35" creationId="{8A9B4E7F-E1C5-43E6-A431-45CF6CD41520}"/>
          </ac:spMkLst>
        </pc:spChg>
        <pc:spChg chg="add mod">
          <ac:chgData name="Caroline Williams" userId="S::caroline.williams@ssaihq.com::3405ad4b-21d2-41c6-a596-6f003c38d3fb" providerId="AD" clId="Web-{C009E79A-F79A-220F-5E9D-1AEF9E7269AB}" dt="2021-07-29T20:54:43.007" v="1070" actId="1076"/>
          <ac:spMkLst>
            <pc:docMk/>
            <pc:sldMk cId="2925947943" sldId="335"/>
            <ac:spMk id="36" creationId="{0E560101-B84A-4A24-9CC8-61FCD547EFFB}"/>
          </ac:spMkLst>
        </pc:spChg>
        <pc:spChg chg="add mod">
          <ac:chgData name="Caroline Williams" userId="S::caroline.williams@ssaihq.com::3405ad4b-21d2-41c6-a596-6f003c38d3fb" providerId="AD" clId="Web-{C009E79A-F79A-220F-5E9D-1AEF9E7269AB}" dt="2021-07-29T20:54:43.038" v="1071" actId="1076"/>
          <ac:spMkLst>
            <pc:docMk/>
            <pc:sldMk cId="2925947943" sldId="335"/>
            <ac:spMk id="37" creationId="{15400BBA-49F6-49A0-8E0D-0646F7E2400D}"/>
          </ac:spMkLst>
        </pc:spChg>
        <pc:spChg chg="add mod">
          <ac:chgData name="Caroline Williams" userId="S::caroline.williams@ssaihq.com::3405ad4b-21d2-41c6-a596-6f003c38d3fb" providerId="AD" clId="Web-{C009E79A-F79A-220F-5E9D-1AEF9E7269AB}" dt="2021-07-29T20:54:43.054" v="1072" actId="1076"/>
          <ac:spMkLst>
            <pc:docMk/>
            <pc:sldMk cId="2925947943" sldId="335"/>
            <ac:spMk id="38" creationId="{9E6F3EB0-382C-4A7A-B8E0-17450239B1FD}"/>
          </ac:spMkLst>
        </pc:spChg>
        <pc:spChg chg="add mod">
          <ac:chgData name="Caroline Williams" userId="S::caroline.williams@ssaihq.com::3405ad4b-21d2-41c6-a596-6f003c38d3fb" providerId="AD" clId="Web-{C009E79A-F79A-220F-5E9D-1AEF9E7269AB}" dt="2021-07-29T20:54:43.070" v="1073" actId="1076"/>
          <ac:spMkLst>
            <pc:docMk/>
            <pc:sldMk cId="2925947943" sldId="335"/>
            <ac:spMk id="39" creationId="{33CD7D8D-87FA-4657-BEAB-ECB3306968DC}"/>
          </ac:spMkLst>
        </pc:spChg>
        <pc:spChg chg="add mod">
          <ac:chgData name="Caroline Williams" userId="S::caroline.williams@ssaihq.com::3405ad4b-21d2-41c6-a596-6f003c38d3fb" providerId="AD" clId="Web-{C009E79A-F79A-220F-5E9D-1AEF9E7269AB}" dt="2021-07-29T20:54:43.085" v="1074" actId="1076"/>
          <ac:spMkLst>
            <pc:docMk/>
            <pc:sldMk cId="2925947943" sldId="335"/>
            <ac:spMk id="40" creationId="{2E708497-FD59-4A72-94EB-822F705A9788}"/>
          </ac:spMkLst>
        </pc:spChg>
        <pc:spChg chg="add mod">
          <ac:chgData name="Caroline Williams" userId="S::caroline.williams@ssaihq.com::3405ad4b-21d2-41c6-a596-6f003c38d3fb" providerId="AD" clId="Web-{C009E79A-F79A-220F-5E9D-1AEF9E7269AB}" dt="2021-07-29T20:54:43.101" v="1075" actId="1076"/>
          <ac:spMkLst>
            <pc:docMk/>
            <pc:sldMk cId="2925947943" sldId="335"/>
            <ac:spMk id="41" creationId="{B5C730D8-36F2-4448-969E-379348DB5D8E}"/>
          </ac:spMkLst>
        </pc:spChg>
        <pc:spChg chg="add mod">
          <ac:chgData name="Caroline Williams" userId="S::caroline.williams@ssaihq.com::3405ad4b-21d2-41c6-a596-6f003c38d3fb" providerId="AD" clId="Web-{C009E79A-F79A-220F-5E9D-1AEF9E7269AB}" dt="2021-07-29T20:54:43.117" v="1076" actId="1076"/>
          <ac:spMkLst>
            <pc:docMk/>
            <pc:sldMk cId="2925947943" sldId="335"/>
            <ac:spMk id="42" creationId="{31522CD8-5337-43D2-9785-7C0A624A007D}"/>
          </ac:spMkLst>
        </pc:spChg>
        <pc:spChg chg="add mod">
          <ac:chgData name="Caroline Williams" userId="S::caroline.williams@ssaihq.com::3405ad4b-21d2-41c6-a596-6f003c38d3fb" providerId="AD" clId="Web-{C009E79A-F79A-220F-5E9D-1AEF9E7269AB}" dt="2021-07-29T20:54:43.132" v="1077" actId="1076"/>
          <ac:spMkLst>
            <pc:docMk/>
            <pc:sldMk cId="2925947943" sldId="335"/>
            <ac:spMk id="43" creationId="{E4C9809A-CE69-4349-9197-AC37A88FA1D2}"/>
          </ac:spMkLst>
        </pc:spChg>
        <pc:spChg chg="add mod">
          <ac:chgData name="Caroline Williams" userId="S::caroline.williams@ssaihq.com::3405ad4b-21d2-41c6-a596-6f003c38d3fb" providerId="AD" clId="Web-{C009E79A-F79A-220F-5E9D-1AEF9E7269AB}" dt="2021-07-29T20:54:43.148" v="1078" actId="1076"/>
          <ac:spMkLst>
            <pc:docMk/>
            <pc:sldMk cId="2925947943" sldId="335"/>
            <ac:spMk id="44" creationId="{E7F8E222-AC7F-4D9A-8B78-FF17A79E5FD0}"/>
          </ac:spMkLst>
        </pc:spChg>
        <pc:spChg chg="add mod">
          <ac:chgData name="Caroline Williams" userId="S::caroline.williams@ssaihq.com::3405ad4b-21d2-41c6-a596-6f003c38d3fb" providerId="AD" clId="Web-{C009E79A-F79A-220F-5E9D-1AEF9E7269AB}" dt="2021-07-29T20:54:43.163" v="1079" actId="1076"/>
          <ac:spMkLst>
            <pc:docMk/>
            <pc:sldMk cId="2925947943" sldId="335"/>
            <ac:spMk id="45" creationId="{83FA13C2-BC70-43F2-AFCA-B95DB67467EB}"/>
          </ac:spMkLst>
        </pc:spChg>
        <pc:spChg chg="add mod">
          <ac:chgData name="Caroline Williams" userId="S::caroline.williams@ssaihq.com::3405ad4b-21d2-41c6-a596-6f003c38d3fb" providerId="AD" clId="Web-{C009E79A-F79A-220F-5E9D-1AEF9E7269AB}" dt="2021-07-29T20:54:43.195" v="1080" actId="1076"/>
          <ac:spMkLst>
            <pc:docMk/>
            <pc:sldMk cId="2925947943" sldId="335"/>
            <ac:spMk id="46" creationId="{D154C075-5ADF-4C0E-8A02-999BFB8C5BEB}"/>
          </ac:spMkLst>
        </pc:spChg>
        <pc:spChg chg="add mod">
          <ac:chgData name="Caroline Williams" userId="S::caroline.williams@ssaihq.com::3405ad4b-21d2-41c6-a596-6f003c38d3fb" providerId="AD" clId="Web-{C009E79A-F79A-220F-5E9D-1AEF9E7269AB}" dt="2021-07-29T20:54:43.210" v="1081" actId="1076"/>
          <ac:spMkLst>
            <pc:docMk/>
            <pc:sldMk cId="2925947943" sldId="335"/>
            <ac:spMk id="47" creationId="{A80024C5-DE0B-4F53-B316-7BF42A5FC35D}"/>
          </ac:spMkLst>
        </pc:spChg>
        <pc:picChg chg="add del mod">
          <ac:chgData name="Caroline Williams" userId="S::caroline.williams@ssaihq.com::3405ad4b-21d2-41c6-a596-6f003c38d3fb" providerId="AD" clId="Web-{C009E79A-F79A-220F-5E9D-1AEF9E7269AB}" dt="2021-07-29T18:47:01.863" v="57"/>
          <ac:picMkLst>
            <pc:docMk/>
            <pc:sldMk cId="2925947943" sldId="335"/>
            <ac:picMk id="3" creationId="{A4EFF853-5CA6-4776-8719-6B42D14AD65C}"/>
          </ac:picMkLst>
        </pc:picChg>
        <pc:picChg chg="del">
          <ac:chgData name="Caroline Williams" userId="S::caroline.williams@ssaihq.com::3405ad4b-21d2-41c6-a596-6f003c38d3fb" providerId="AD" clId="Web-{C009E79A-F79A-220F-5E9D-1AEF9E7269AB}" dt="2021-07-29T18:41:52.589" v="0"/>
          <ac:picMkLst>
            <pc:docMk/>
            <pc:sldMk cId="2925947943" sldId="335"/>
            <ac:picMk id="4" creationId="{2561CCC8-43F8-40F2-A4E3-BE90A8C358CF}"/>
          </ac:picMkLst>
        </pc:picChg>
        <pc:picChg chg="add del mod">
          <ac:chgData name="Caroline Williams" userId="S::caroline.williams@ssaihq.com::3405ad4b-21d2-41c6-a596-6f003c38d3fb" providerId="AD" clId="Web-{C009E79A-F79A-220F-5E9D-1AEF9E7269AB}" dt="2021-07-29T18:42:45.341" v="10"/>
          <ac:picMkLst>
            <pc:docMk/>
            <pc:sldMk cId="2925947943" sldId="335"/>
            <ac:picMk id="5" creationId="{6AB18568-5C22-42D0-8C31-51109A88190C}"/>
          </ac:picMkLst>
        </pc:picChg>
        <pc:picChg chg="add del mod">
          <ac:chgData name="Caroline Williams" userId="S::caroline.williams@ssaihq.com::3405ad4b-21d2-41c6-a596-6f003c38d3fb" providerId="AD" clId="Web-{C009E79A-F79A-220F-5E9D-1AEF9E7269AB}" dt="2021-07-29T18:44:15.046" v="42"/>
          <ac:picMkLst>
            <pc:docMk/>
            <pc:sldMk cId="2925947943" sldId="335"/>
            <ac:picMk id="7" creationId="{7F951B8D-EAEC-4351-A990-10DC08151FCD}"/>
          </ac:picMkLst>
        </pc:picChg>
        <pc:picChg chg="add del mod">
          <ac:chgData name="Caroline Williams" userId="S::caroline.williams@ssaihq.com::3405ad4b-21d2-41c6-a596-6f003c38d3fb" providerId="AD" clId="Web-{C009E79A-F79A-220F-5E9D-1AEF9E7269AB}" dt="2021-07-29T19:00:52.587" v="274"/>
          <ac:picMkLst>
            <pc:docMk/>
            <pc:sldMk cId="2925947943" sldId="335"/>
            <ac:picMk id="8" creationId="{25639C93-49DE-461B-A7AC-CC49AC804E75}"/>
          </ac:picMkLst>
        </pc:picChg>
        <pc:picChg chg="add mod ord">
          <ac:chgData name="Caroline Williams" userId="S::caroline.williams@ssaihq.com::3405ad4b-21d2-41c6-a596-6f003c38d3fb" providerId="AD" clId="Web-{C009E79A-F79A-220F-5E9D-1AEF9E7269AB}" dt="2021-07-29T20:54:42.523" v="1048" actId="1076"/>
          <ac:picMkLst>
            <pc:docMk/>
            <pc:sldMk cId="2925947943" sldId="335"/>
            <ac:picMk id="20" creationId="{A09CAE8D-00FC-4E9E-AA0A-AC8A5EF848EF}"/>
          </ac:picMkLst>
        </pc:picChg>
        <pc:picChg chg="add del mod">
          <ac:chgData name="Caroline Williams" userId="S::caroline.williams@ssaihq.com::3405ad4b-21d2-41c6-a596-6f003c38d3fb" providerId="AD" clId="Web-{C009E79A-F79A-220F-5E9D-1AEF9E7269AB}" dt="2021-07-29T19:01:57.963" v="289"/>
          <ac:picMkLst>
            <pc:docMk/>
            <pc:sldMk cId="2925947943" sldId="335"/>
            <ac:picMk id="21" creationId="{5C996638-C71A-419C-AA3E-BE5A8506BBC6}"/>
          </ac:picMkLst>
        </pc:picChg>
      </pc:sldChg>
      <pc:sldChg chg="addSp delSp modSp delCm">
        <pc:chgData name="Caroline Williams" userId="S::caroline.williams@ssaihq.com::3405ad4b-21d2-41c6-a596-6f003c38d3fb" providerId="AD" clId="Web-{C009E79A-F79A-220F-5E9D-1AEF9E7269AB}" dt="2021-07-29T21:04:46.340" v="1098"/>
        <pc:sldMkLst>
          <pc:docMk/>
          <pc:sldMk cId="3113678849" sldId="336"/>
        </pc:sldMkLst>
        <pc:spChg chg="mod">
          <ac:chgData name="Caroline Williams" userId="S::caroline.williams@ssaihq.com::3405ad4b-21d2-41c6-a596-6f003c38d3fb" providerId="AD" clId="Web-{C009E79A-F79A-220F-5E9D-1AEF9E7269AB}" dt="2021-07-29T20:19:30.331" v="1013" actId="20577"/>
          <ac:spMkLst>
            <pc:docMk/>
            <pc:sldMk cId="3113678849" sldId="336"/>
            <ac:spMk id="2" creationId="{58AFFD47-1A02-40EF-BE08-C2D075962725}"/>
          </ac:spMkLst>
        </pc:spChg>
        <pc:spChg chg="add mod">
          <ac:chgData name="Caroline Williams" userId="S::caroline.williams@ssaihq.com::3405ad4b-21d2-41c6-a596-6f003c38d3fb" providerId="AD" clId="Web-{C009E79A-F79A-220F-5E9D-1AEF9E7269AB}" dt="2021-07-29T19:49:19.613" v="840" actId="1076"/>
          <ac:spMkLst>
            <pc:docMk/>
            <pc:sldMk cId="3113678849" sldId="336"/>
            <ac:spMk id="8" creationId="{262BD905-4FE2-485D-B5B2-07696050B2BE}"/>
          </ac:spMkLst>
        </pc:spChg>
        <pc:spChg chg="add mod">
          <ac:chgData name="Caroline Williams" userId="S::caroline.williams@ssaihq.com::3405ad4b-21d2-41c6-a596-6f003c38d3fb" providerId="AD" clId="Web-{C009E79A-F79A-220F-5E9D-1AEF9E7269AB}" dt="2021-07-29T19:49:32.989" v="844" actId="20577"/>
          <ac:spMkLst>
            <pc:docMk/>
            <pc:sldMk cId="3113678849" sldId="336"/>
            <ac:spMk id="9" creationId="{01544C4B-A6F6-47D7-A6CB-68261BDDC86A}"/>
          </ac:spMkLst>
        </pc:spChg>
        <pc:spChg chg="mod">
          <ac:chgData name="Caroline Williams" userId="S::caroline.williams@ssaihq.com::3405ad4b-21d2-41c6-a596-6f003c38d3fb" providerId="AD" clId="Web-{C009E79A-F79A-220F-5E9D-1AEF9E7269AB}" dt="2021-07-29T20:18:03.563" v="1008" actId="1076"/>
          <ac:spMkLst>
            <pc:docMk/>
            <pc:sldMk cId="3113678849" sldId="336"/>
            <ac:spMk id="11" creationId="{41AEDD23-7564-4293-BD58-19A84EB41EFE}"/>
          </ac:spMkLst>
        </pc:spChg>
        <pc:spChg chg="mod">
          <ac:chgData name="Caroline Williams" userId="S::caroline.williams@ssaihq.com::3405ad4b-21d2-41c6-a596-6f003c38d3fb" providerId="AD" clId="Web-{C009E79A-F79A-220F-5E9D-1AEF9E7269AB}" dt="2021-07-29T20:17:54.344" v="1006" actId="1076"/>
          <ac:spMkLst>
            <pc:docMk/>
            <pc:sldMk cId="3113678849" sldId="336"/>
            <ac:spMk id="12" creationId="{70097A03-115E-48EF-89B9-CF1BC7890C4B}"/>
          </ac:spMkLst>
        </pc:spChg>
        <pc:spChg chg="mod">
          <ac:chgData name="Caroline Williams" userId="S::caroline.williams@ssaihq.com::3405ad4b-21d2-41c6-a596-6f003c38d3fb" providerId="AD" clId="Web-{C009E79A-F79A-220F-5E9D-1AEF9E7269AB}" dt="2021-07-29T20:18:14.641" v="1011" actId="14100"/>
          <ac:spMkLst>
            <pc:docMk/>
            <pc:sldMk cId="3113678849" sldId="336"/>
            <ac:spMk id="13" creationId="{8A48F49A-91A2-46ED-B5CD-9545F5C79154}"/>
          </ac:spMkLst>
        </pc:spChg>
        <pc:spChg chg="add mod">
          <ac:chgData name="Caroline Williams" userId="S::caroline.williams@ssaihq.com::3405ad4b-21d2-41c6-a596-6f003c38d3fb" providerId="AD" clId="Web-{C009E79A-F79A-220F-5E9D-1AEF9E7269AB}" dt="2021-07-29T19:48:23.065" v="829" actId="1076"/>
          <ac:spMkLst>
            <pc:docMk/>
            <pc:sldMk cId="3113678849" sldId="336"/>
            <ac:spMk id="14" creationId="{A35F66E1-602F-402F-A82B-A64275C61BC2}"/>
          </ac:spMkLst>
        </pc:spChg>
        <pc:spChg chg="add del">
          <ac:chgData name="Caroline Williams" userId="S::caroline.williams@ssaihq.com::3405ad4b-21d2-41c6-a596-6f003c38d3fb" providerId="AD" clId="Web-{C009E79A-F79A-220F-5E9D-1AEF9E7269AB}" dt="2021-07-29T19:37:46.986" v="771"/>
          <ac:spMkLst>
            <pc:docMk/>
            <pc:sldMk cId="3113678849" sldId="336"/>
            <ac:spMk id="15" creationId="{C7A8F8CB-0020-41BB-B4A9-FEA771D09881}"/>
          </ac:spMkLst>
        </pc:spChg>
        <pc:spChg chg="add del">
          <ac:chgData name="Caroline Williams" userId="S::caroline.williams@ssaihq.com::3405ad4b-21d2-41c6-a596-6f003c38d3fb" providerId="AD" clId="Web-{C009E79A-F79A-220F-5E9D-1AEF9E7269AB}" dt="2021-07-29T19:37:53.799" v="773"/>
          <ac:spMkLst>
            <pc:docMk/>
            <pc:sldMk cId="3113678849" sldId="336"/>
            <ac:spMk id="16" creationId="{8A0813A4-19A6-4214-B3DB-EEDC65C99B8B}"/>
          </ac:spMkLst>
        </pc:spChg>
        <pc:spChg chg="add mod">
          <ac:chgData name="Caroline Williams" userId="S::caroline.williams@ssaihq.com::3405ad4b-21d2-41c6-a596-6f003c38d3fb" providerId="AD" clId="Web-{C009E79A-F79A-220F-5E9D-1AEF9E7269AB}" dt="2021-07-29T19:48:20.174" v="828" actId="1076"/>
          <ac:spMkLst>
            <pc:docMk/>
            <pc:sldMk cId="3113678849" sldId="336"/>
            <ac:spMk id="17" creationId="{C43B696D-7D55-41E4-86E4-33F8CB668AF6}"/>
          </ac:spMkLst>
        </pc:spChg>
        <pc:spChg chg="add mod">
          <ac:chgData name="Caroline Williams" userId="S::caroline.williams@ssaihq.com::3405ad4b-21d2-41c6-a596-6f003c38d3fb" providerId="AD" clId="Web-{C009E79A-F79A-220F-5E9D-1AEF9E7269AB}" dt="2021-07-29T19:47:52.345" v="824" actId="1076"/>
          <ac:spMkLst>
            <pc:docMk/>
            <pc:sldMk cId="3113678849" sldId="336"/>
            <ac:spMk id="18" creationId="{C4029E73-1D1C-4F8A-B9D8-273E4279F1C8}"/>
          </ac:spMkLst>
        </pc:spChg>
        <pc:spChg chg="add mod">
          <ac:chgData name="Caroline Williams" userId="S::caroline.williams@ssaihq.com::3405ad4b-21d2-41c6-a596-6f003c38d3fb" providerId="AD" clId="Web-{C009E79A-F79A-220F-5E9D-1AEF9E7269AB}" dt="2021-07-29T19:48:48.550" v="833" actId="1076"/>
          <ac:spMkLst>
            <pc:docMk/>
            <pc:sldMk cId="3113678849" sldId="336"/>
            <ac:spMk id="19" creationId="{E064E5AD-5A43-4641-9695-570640F931F6}"/>
          </ac:spMkLst>
        </pc:spChg>
        <pc:spChg chg="add mod">
          <ac:chgData name="Caroline Williams" userId="S::caroline.williams@ssaihq.com::3405ad4b-21d2-41c6-a596-6f003c38d3fb" providerId="AD" clId="Web-{C009E79A-F79A-220F-5E9D-1AEF9E7269AB}" dt="2021-07-29T19:48:44.472" v="832" actId="1076"/>
          <ac:spMkLst>
            <pc:docMk/>
            <pc:sldMk cId="3113678849" sldId="336"/>
            <ac:spMk id="20" creationId="{57639D13-265F-4EBF-BDE1-A967EEA6E99B}"/>
          </ac:spMkLst>
        </pc:spChg>
        <pc:spChg chg="add mod">
          <ac:chgData name="Caroline Williams" userId="S::caroline.williams@ssaihq.com::3405ad4b-21d2-41c6-a596-6f003c38d3fb" providerId="AD" clId="Web-{C009E79A-F79A-220F-5E9D-1AEF9E7269AB}" dt="2021-07-29T19:49:50.770" v="848" actId="1076"/>
          <ac:spMkLst>
            <pc:docMk/>
            <pc:sldMk cId="3113678849" sldId="336"/>
            <ac:spMk id="23" creationId="{B8007D14-0478-4E95-A366-82D5A3D94C9A}"/>
          </ac:spMkLst>
        </pc:spChg>
        <pc:spChg chg="add mod">
          <ac:chgData name="Caroline Williams" userId="S::caroline.williams@ssaihq.com::3405ad4b-21d2-41c6-a596-6f003c38d3fb" providerId="AD" clId="Web-{C009E79A-F79A-220F-5E9D-1AEF9E7269AB}" dt="2021-07-29T19:51:51.789" v="874" actId="1076"/>
          <ac:spMkLst>
            <pc:docMk/>
            <pc:sldMk cId="3113678849" sldId="336"/>
            <ac:spMk id="24" creationId="{B1C3468D-F7AE-4438-9D67-9A90080D25B7}"/>
          </ac:spMkLst>
        </pc:spChg>
        <pc:spChg chg="add mod">
          <ac:chgData name="Caroline Williams" userId="S::caroline.williams@ssaihq.com::3405ad4b-21d2-41c6-a596-6f003c38d3fb" providerId="AD" clId="Web-{C009E79A-F79A-220F-5E9D-1AEF9E7269AB}" dt="2021-07-29T19:50:25.974" v="855" actId="1076"/>
          <ac:spMkLst>
            <pc:docMk/>
            <pc:sldMk cId="3113678849" sldId="336"/>
            <ac:spMk id="25" creationId="{613AB9C1-29AF-42C9-A335-1DB4515BDEBE}"/>
          </ac:spMkLst>
        </pc:spChg>
        <pc:spChg chg="add mod">
          <ac:chgData name="Caroline Williams" userId="S::caroline.williams@ssaihq.com::3405ad4b-21d2-41c6-a596-6f003c38d3fb" providerId="AD" clId="Web-{C009E79A-F79A-220F-5E9D-1AEF9E7269AB}" dt="2021-07-29T19:50:44.475" v="857" actId="1076"/>
          <ac:spMkLst>
            <pc:docMk/>
            <pc:sldMk cId="3113678849" sldId="336"/>
            <ac:spMk id="26" creationId="{C1ADE254-14E3-4C7C-B44C-C38F21ADBA44}"/>
          </ac:spMkLst>
        </pc:spChg>
        <pc:spChg chg="add mod">
          <ac:chgData name="Caroline Williams" userId="S::caroline.williams@ssaihq.com::3405ad4b-21d2-41c6-a596-6f003c38d3fb" providerId="AD" clId="Web-{C009E79A-F79A-220F-5E9D-1AEF9E7269AB}" dt="2021-07-29T19:50:59.460" v="861" actId="20577"/>
          <ac:spMkLst>
            <pc:docMk/>
            <pc:sldMk cId="3113678849" sldId="336"/>
            <ac:spMk id="27" creationId="{CEF77DDC-198A-4E61-947B-03F98C5A6961}"/>
          </ac:spMkLst>
        </pc:spChg>
        <pc:spChg chg="add mod">
          <ac:chgData name="Caroline Williams" userId="S::caroline.williams@ssaihq.com::3405ad4b-21d2-41c6-a596-6f003c38d3fb" providerId="AD" clId="Web-{C009E79A-F79A-220F-5E9D-1AEF9E7269AB}" dt="2021-07-29T19:51:15.319" v="865" actId="20577"/>
          <ac:spMkLst>
            <pc:docMk/>
            <pc:sldMk cId="3113678849" sldId="336"/>
            <ac:spMk id="28" creationId="{F856EE00-33C9-4F7F-86F8-E46D2630A8AF}"/>
          </ac:spMkLst>
        </pc:spChg>
        <pc:spChg chg="add mod">
          <ac:chgData name="Caroline Williams" userId="S::caroline.williams@ssaihq.com::3405ad4b-21d2-41c6-a596-6f003c38d3fb" providerId="AD" clId="Web-{C009E79A-F79A-220F-5E9D-1AEF9E7269AB}" dt="2021-07-29T19:51:37.164" v="870" actId="1076"/>
          <ac:spMkLst>
            <pc:docMk/>
            <pc:sldMk cId="3113678849" sldId="336"/>
            <ac:spMk id="29" creationId="{E25A22D5-9AE9-4051-A791-A63FBA62170E}"/>
          </ac:spMkLst>
        </pc:spChg>
        <pc:spChg chg="add mod">
          <ac:chgData name="Caroline Williams" userId="S::caroline.williams@ssaihq.com::3405ad4b-21d2-41c6-a596-6f003c38d3fb" providerId="AD" clId="Web-{C009E79A-F79A-220F-5E9D-1AEF9E7269AB}" dt="2021-07-29T19:51:44.929" v="873" actId="20577"/>
          <ac:spMkLst>
            <pc:docMk/>
            <pc:sldMk cId="3113678849" sldId="336"/>
            <ac:spMk id="30" creationId="{3E23754D-84EF-44AC-8AB0-AEC3DB1DDBB5}"/>
          </ac:spMkLst>
        </pc:spChg>
        <pc:spChg chg="add mod">
          <ac:chgData name="Caroline Williams" userId="S::caroline.williams@ssaihq.com::3405ad4b-21d2-41c6-a596-6f003c38d3fb" providerId="AD" clId="Web-{C009E79A-F79A-220F-5E9D-1AEF9E7269AB}" dt="2021-07-29T19:52:18.493" v="879" actId="20577"/>
          <ac:spMkLst>
            <pc:docMk/>
            <pc:sldMk cId="3113678849" sldId="336"/>
            <ac:spMk id="31" creationId="{61C8C9D4-D047-4020-B509-3D9BBCAA481E}"/>
          </ac:spMkLst>
        </pc:spChg>
        <pc:spChg chg="add mod">
          <ac:chgData name="Caroline Williams" userId="S::caroline.williams@ssaihq.com::3405ad4b-21d2-41c6-a596-6f003c38d3fb" providerId="AD" clId="Web-{C009E79A-F79A-220F-5E9D-1AEF9E7269AB}" dt="2021-07-29T19:52:29.149" v="882" actId="1076"/>
          <ac:spMkLst>
            <pc:docMk/>
            <pc:sldMk cId="3113678849" sldId="336"/>
            <ac:spMk id="32" creationId="{FEFBBACB-90F0-441D-8B2C-10822A918818}"/>
          </ac:spMkLst>
        </pc:spChg>
        <pc:spChg chg="add mod">
          <ac:chgData name="Caroline Williams" userId="S::caroline.williams@ssaihq.com::3405ad4b-21d2-41c6-a596-6f003c38d3fb" providerId="AD" clId="Web-{C009E79A-F79A-220F-5E9D-1AEF9E7269AB}" dt="2021-07-29T19:52:37.665" v="886" actId="20577"/>
          <ac:spMkLst>
            <pc:docMk/>
            <pc:sldMk cId="3113678849" sldId="336"/>
            <ac:spMk id="33" creationId="{F6BC5D52-5758-4CDF-A49C-39FA8B0603FC}"/>
          </ac:spMkLst>
        </pc:spChg>
        <pc:spChg chg="add mod">
          <ac:chgData name="Caroline Williams" userId="S::caroline.williams@ssaihq.com::3405ad4b-21d2-41c6-a596-6f003c38d3fb" providerId="AD" clId="Web-{C009E79A-F79A-220F-5E9D-1AEF9E7269AB}" dt="2021-07-29T19:54:27.590" v="922" actId="1076"/>
          <ac:spMkLst>
            <pc:docMk/>
            <pc:sldMk cId="3113678849" sldId="336"/>
            <ac:spMk id="34" creationId="{8F730672-27DB-4C78-BDAB-C6A0FAE095DD}"/>
          </ac:spMkLst>
        </pc:spChg>
        <pc:spChg chg="add mod">
          <ac:chgData name="Caroline Williams" userId="S::caroline.williams@ssaihq.com::3405ad4b-21d2-41c6-a596-6f003c38d3fb" providerId="AD" clId="Web-{C009E79A-F79A-220F-5E9D-1AEF9E7269AB}" dt="2021-07-29T19:52:51.931" v="893" actId="20577"/>
          <ac:spMkLst>
            <pc:docMk/>
            <pc:sldMk cId="3113678849" sldId="336"/>
            <ac:spMk id="35" creationId="{6BA7CB9D-291C-457D-9091-032DB221FDB1}"/>
          </ac:spMkLst>
        </pc:spChg>
        <pc:spChg chg="add mod">
          <ac:chgData name="Caroline Williams" userId="S::caroline.williams@ssaihq.com::3405ad4b-21d2-41c6-a596-6f003c38d3fb" providerId="AD" clId="Web-{C009E79A-F79A-220F-5E9D-1AEF9E7269AB}" dt="2021-07-29T19:55:12.044" v="927" actId="1076"/>
          <ac:spMkLst>
            <pc:docMk/>
            <pc:sldMk cId="3113678849" sldId="336"/>
            <ac:spMk id="36" creationId="{5A7CEBDC-9837-4F15-9960-DF9AE0730F7B}"/>
          </ac:spMkLst>
        </pc:spChg>
        <pc:spChg chg="add mod">
          <ac:chgData name="Caroline Williams" userId="S::caroline.williams@ssaihq.com::3405ad4b-21d2-41c6-a596-6f003c38d3fb" providerId="AD" clId="Web-{C009E79A-F79A-220F-5E9D-1AEF9E7269AB}" dt="2021-07-29T19:54:52.497" v="924" actId="1076"/>
          <ac:spMkLst>
            <pc:docMk/>
            <pc:sldMk cId="3113678849" sldId="336"/>
            <ac:spMk id="37" creationId="{02478108-2206-4F3E-B366-D474C1C3F585}"/>
          </ac:spMkLst>
        </pc:spChg>
        <pc:spChg chg="add mod">
          <ac:chgData name="Caroline Williams" userId="S::caroline.williams@ssaihq.com::3405ad4b-21d2-41c6-a596-6f003c38d3fb" providerId="AD" clId="Web-{C009E79A-F79A-220F-5E9D-1AEF9E7269AB}" dt="2021-07-29T19:55:22.872" v="928" actId="1076"/>
          <ac:spMkLst>
            <pc:docMk/>
            <pc:sldMk cId="3113678849" sldId="336"/>
            <ac:spMk id="38" creationId="{E3679496-4FB1-4C6E-B147-09C570B37AF6}"/>
          </ac:spMkLst>
        </pc:spChg>
        <pc:spChg chg="add mod">
          <ac:chgData name="Caroline Williams" userId="S::caroline.williams@ssaihq.com::3405ad4b-21d2-41c6-a596-6f003c38d3fb" providerId="AD" clId="Web-{C009E79A-F79A-220F-5E9D-1AEF9E7269AB}" dt="2021-07-29T19:53:17.729" v="905" actId="20577"/>
          <ac:spMkLst>
            <pc:docMk/>
            <pc:sldMk cId="3113678849" sldId="336"/>
            <ac:spMk id="39" creationId="{8D7758CF-3528-46AB-9383-0A85E37916E8}"/>
          </ac:spMkLst>
        </pc:spChg>
        <pc:spChg chg="add mod">
          <ac:chgData name="Caroline Williams" userId="S::caroline.williams@ssaihq.com::3405ad4b-21d2-41c6-a596-6f003c38d3fb" providerId="AD" clId="Web-{C009E79A-F79A-220F-5E9D-1AEF9E7269AB}" dt="2021-07-29T19:55:33.466" v="929" actId="1076"/>
          <ac:spMkLst>
            <pc:docMk/>
            <pc:sldMk cId="3113678849" sldId="336"/>
            <ac:spMk id="40" creationId="{2F0279C1-7CD5-4B89-840C-93B946C70C2E}"/>
          </ac:spMkLst>
        </pc:spChg>
        <pc:spChg chg="add mod">
          <ac:chgData name="Caroline Williams" userId="S::caroline.williams@ssaihq.com::3405ad4b-21d2-41c6-a596-6f003c38d3fb" providerId="AD" clId="Web-{C009E79A-F79A-220F-5E9D-1AEF9E7269AB}" dt="2021-07-29T19:55:41.545" v="930" actId="1076"/>
          <ac:spMkLst>
            <pc:docMk/>
            <pc:sldMk cId="3113678849" sldId="336"/>
            <ac:spMk id="41" creationId="{32C372FE-2633-4972-90A8-CFCEBCD58FD9}"/>
          </ac:spMkLst>
        </pc:spChg>
        <pc:spChg chg="add del mod">
          <ac:chgData name="Caroline Williams" userId="S::caroline.williams@ssaihq.com::3405ad4b-21d2-41c6-a596-6f003c38d3fb" providerId="AD" clId="Web-{C009E79A-F79A-220F-5E9D-1AEF9E7269AB}" dt="2021-07-29T19:55:49.436" v="932" actId="1076"/>
          <ac:spMkLst>
            <pc:docMk/>
            <pc:sldMk cId="3113678849" sldId="336"/>
            <ac:spMk id="42" creationId="{B931825C-9297-4F89-B5E3-4AFEB1FAAC8D}"/>
          </ac:spMkLst>
        </pc:spChg>
        <pc:spChg chg="add mod">
          <ac:chgData name="Caroline Williams" userId="S::caroline.williams@ssaihq.com::3405ad4b-21d2-41c6-a596-6f003c38d3fb" providerId="AD" clId="Web-{C009E79A-F79A-220F-5E9D-1AEF9E7269AB}" dt="2021-07-29T19:55:54.467" v="933" actId="1076"/>
          <ac:spMkLst>
            <pc:docMk/>
            <pc:sldMk cId="3113678849" sldId="336"/>
            <ac:spMk id="43" creationId="{D40F66F9-CD5E-465F-A799-1254ADACFCD4}"/>
          </ac:spMkLst>
        </pc:spChg>
        <pc:spChg chg="add mod">
          <ac:chgData name="Caroline Williams" userId="S::caroline.williams@ssaihq.com::3405ad4b-21d2-41c6-a596-6f003c38d3fb" providerId="AD" clId="Web-{C009E79A-F79A-220F-5E9D-1AEF9E7269AB}" dt="2021-07-29T19:55:44.889" v="931" actId="1076"/>
          <ac:spMkLst>
            <pc:docMk/>
            <pc:sldMk cId="3113678849" sldId="336"/>
            <ac:spMk id="44" creationId="{BCF89EAE-04CB-4461-B778-11FD4BF6B0FE}"/>
          </ac:spMkLst>
        </pc:spChg>
        <pc:spChg chg="add mod">
          <ac:chgData name="Caroline Williams" userId="S::caroline.williams@ssaihq.com::3405ad4b-21d2-41c6-a596-6f003c38d3fb" providerId="AD" clId="Web-{C009E79A-F79A-220F-5E9D-1AEF9E7269AB}" dt="2021-07-29T20:09:03.940" v="995" actId="1076"/>
          <ac:spMkLst>
            <pc:docMk/>
            <pc:sldMk cId="3113678849" sldId="336"/>
            <ac:spMk id="47" creationId="{EC71F126-41BD-42DE-9ADF-DD2E991446CD}"/>
          </ac:spMkLst>
        </pc:spChg>
        <pc:spChg chg="add mod">
          <ac:chgData name="Caroline Williams" userId="S::caroline.williams@ssaihq.com::3405ad4b-21d2-41c6-a596-6f003c38d3fb" providerId="AD" clId="Web-{C009E79A-F79A-220F-5E9D-1AEF9E7269AB}" dt="2021-07-29T20:09:09.112" v="996" actId="1076"/>
          <ac:spMkLst>
            <pc:docMk/>
            <pc:sldMk cId="3113678849" sldId="336"/>
            <ac:spMk id="48" creationId="{6D7B83A0-2E7E-4D7C-869F-BFB32C3B3F61}"/>
          </ac:spMkLst>
        </pc:spChg>
        <pc:picChg chg="add del mod ord">
          <ac:chgData name="Caroline Williams" userId="S::caroline.williams@ssaihq.com::3405ad4b-21d2-41c6-a596-6f003c38d3fb" providerId="AD" clId="Web-{C009E79A-F79A-220F-5E9D-1AEF9E7269AB}" dt="2021-07-29T19:27:38.580" v="577"/>
          <ac:picMkLst>
            <pc:docMk/>
            <pc:sldMk cId="3113678849" sldId="336"/>
            <ac:picMk id="3" creationId="{8ACA370B-772A-4BE3-98D2-E6EBE44E34F7}"/>
          </ac:picMkLst>
        </pc:picChg>
        <pc:picChg chg="del mod">
          <ac:chgData name="Caroline Williams" userId="S::caroline.williams@ssaihq.com::3405ad4b-21d2-41c6-a596-6f003c38d3fb" providerId="AD" clId="Web-{C009E79A-F79A-220F-5E9D-1AEF9E7269AB}" dt="2021-07-29T19:24:52.436" v="569"/>
          <ac:picMkLst>
            <pc:docMk/>
            <pc:sldMk cId="3113678849" sldId="336"/>
            <ac:picMk id="4" creationId="{CE5D2C3A-C429-4A5F-8D57-AB70BE7D984C}"/>
          </ac:picMkLst>
        </pc:picChg>
        <pc:picChg chg="add del mod ord">
          <ac:chgData name="Caroline Williams" userId="S::caroline.williams@ssaihq.com::3405ad4b-21d2-41c6-a596-6f003c38d3fb" providerId="AD" clId="Web-{C009E79A-F79A-220F-5E9D-1AEF9E7269AB}" dt="2021-07-29T19:28:50.442" v="588"/>
          <ac:picMkLst>
            <pc:docMk/>
            <pc:sldMk cId="3113678849" sldId="336"/>
            <ac:picMk id="5" creationId="{26D4A8B4-ED64-42B1-9FE0-9CB613CABAE9}"/>
          </ac:picMkLst>
        </pc:picChg>
        <pc:picChg chg="add mod ord">
          <ac:chgData name="Caroline Williams" userId="S::caroline.williams@ssaihq.com::3405ad4b-21d2-41c6-a596-6f003c38d3fb" providerId="AD" clId="Web-{C009E79A-F79A-220F-5E9D-1AEF9E7269AB}" dt="2021-07-29T19:39:04.176" v="811" actId="1076"/>
          <ac:picMkLst>
            <pc:docMk/>
            <pc:sldMk cId="3113678849" sldId="336"/>
            <ac:picMk id="6" creationId="{A8EFD589-9DD7-491A-95FC-B66358649DA0}"/>
          </ac:picMkLst>
        </pc:picChg>
        <pc:picChg chg="add del mod">
          <ac:chgData name="Caroline Williams" userId="S::caroline.williams@ssaihq.com::3405ad4b-21d2-41c6-a596-6f003c38d3fb" providerId="AD" clId="Web-{C009E79A-F79A-220F-5E9D-1AEF9E7269AB}" dt="2021-07-29T19:31:57.024" v="598"/>
          <ac:picMkLst>
            <pc:docMk/>
            <pc:sldMk cId="3113678849" sldId="336"/>
            <ac:picMk id="7" creationId="{3044E2FF-2006-4212-8CD1-E66447973778}"/>
          </ac:picMkLst>
        </pc:picChg>
        <pc:picChg chg="add del mod">
          <ac:chgData name="Caroline Williams" userId="S::caroline.williams@ssaihq.com::3405ad4b-21d2-41c6-a596-6f003c38d3fb" providerId="AD" clId="Web-{C009E79A-F79A-220F-5E9D-1AEF9E7269AB}" dt="2021-07-29T19:56:52.562" v="938"/>
          <ac:picMkLst>
            <pc:docMk/>
            <pc:sldMk cId="3113678849" sldId="336"/>
            <ac:picMk id="10" creationId="{78C55F3C-EFDE-42DE-97BA-B3C7C34D1656}"/>
          </ac:picMkLst>
        </pc:picChg>
        <pc:picChg chg="add mod">
          <ac:chgData name="Caroline Williams" userId="S::caroline.williams@ssaihq.com::3405ad4b-21d2-41c6-a596-6f003c38d3fb" providerId="AD" clId="Web-{C009E79A-F79A-220F-5E9D-1AEF9E7269AB}" dt="2021-07-29T19:59:40.629" v="954" actId="1076"/>
          <ac:picMkLst>
            <pc:docMk/>
            <pc:sldMk cId="3113678849" sldId="336"/>
            <ac:picMk id="45" creationId="{C6CE3264-1A2B-4FFA-9B69-410F64B7A43A}"/>
          </ac:picMkLst>
        </pc:picChg>
        <pc:picChg chg="add mod modCrop">
          <ac:chgData name="Caroline Williams" userId="S::caroline.williams@ssaihq.com::3405ad4b-21d2-41c6-a596-6f003c38d3fb" providerId="AD" clId="Web-{C009E79A-F79A-220F-5E9D-1AEF9E7269AB}" dt="2021-07-29T20:08:47.690" v="992" actId="1076"/>
          <ac:picMkLst>
            <pc:docMk/>
            <pc:sldMk cId="3113678849" sldId="336"/>
            <ac:picMk id="46" creationId="{FBD6D9B5-C280-4CBD-9718-94A7C79948C8}"/>
          </ac:picMkLst>
        </pc:picChg>
      </pc:sldChg>
    </pc:docChg>
  </pc:docChgLst>
  <pc:docChgLst>
    <pc:chgData name="Tyler Pantle" userId="S::tyler.pantle@ssaihq.com::f0d0cd32-2367-4f07-ae89-a6e5a9e16558" providerId="AD" clId="Web-{4A2539FB-9777-2103-4F22-B9AC1CED1959}"/>
    <pc:docChg chg="modSld">
      <pc:chgData name="Tyler Pantle" userId="S::tyler.pantle@ssaihq.com::f0d0cd32-2367-4f07-ae89-a6e5a9e16558" providerId="AD" clId="Web-{4A2539FB-9777-2103-4F22-B9AC1CED1959}" dt="2021-07-29T23:46:03.802" v="861" actId="20577"/>
      <pc:docMkLst>
        <pc:docMk/>
      </pc:docMkLst>
      <pc:sldChg chg="addSp delSp modSp">
        <pc:chgData name="Tyler Pantle" userId="S::tyler.pantle@ssaihq.com::f0d0cd32-2367-4f07-ae89-a6e5a9e16558" providerId="AD" clId="Web-{4A2539FB-9777-2103-4F22-B9AC1CED1959}" dt="2021-07-29T21:38:18.518" v="119" actId="14100"/>
        <pc:sldMkLst>
          <pc:docMk/>
          <pc:sldMk cId="227116776" sldId="327"/>
        </pc:sldMkLst>
        <pc:spChg chg="del mod">
          <ac:chgData name="Tyler Pantle" userId="S::tyler.pantle@ssaihq.com::f0d0cd32-2367-4f07-ae89-a6e5a9e16558" providerId="AD" clId="Web-{4A2539FB-9777-2103-4F22-B9AC1CED1959}" dt="2021-07-29T21:31:38.757" v="52"/>
          <ac:spMkLst>
            <pc:docMk/>
            <pc:sldMk cId="227116776" sldId="327"/>
            <ac:spMk id="19" creationId="{00FAF9C7-A5E4-4C14-98D3-863815FCA2C3}"/>
          </ac:spMkLst>
        </pc:spChg>
        <pc:spChg chg="mod">
          <ac:chgData name="Tyler Pantle" userId="S::tyler.pantle@ssaihq.com::f0d0cd32-2367-4f07-ae89-a6e5a9e16558" providerId="AD" clId="Web-{4A2539FB-9777-2103-4F22-B9AC1CED1959}" dt="2021-07-29T21:32:38.915" v="82" actId="1076"/>
          <ac:spMkLst>
            <pc:docMk/>
            <pc:sldMk cId="227116776" sldId="327"/>
            <ac:spMk id="26" creationId="{599DFF1F-420D-4F80-9A06-4AD16D14AA1D}"/>
          </ac:spMkLst>
        </pc:spChg>
        <pc:spChg chg="add mod">
          <ac:chgData name="Tyler Pantle" userId="S::tyler.pantle@ssaihq.com::f0d0cd32-2367-4f07-ae89-a6e5a9e16558" providerId="AD" clId="Web-{4A2539FB-9777-2103-4F22-B9AC1CED1959}" dt="2021-07-29T21:32:15.618" v="77" actId="1076"/>
          <ac:spMkLst>
            <pc:docMk/>
            <pc:sldMk cId="227116776" sldId="327"/>
            <ac:spMk id="43" creationId="{B4D03C28-E7A6-4156-A11A-822FBB03F276}"/>
          </ac:spMkLst>
        </pc:spChg>
        <pc:spChg chg="mod">
          <ac:chgData name="Tyler Pantle" userId="S::tyler.pantle@ssaihq.com::f0d0cd32-2367-4f07-ae89-a6e5a9e16558" providerId="AD" clId="Web-{4A2539FB-9777-2103-4F22-B9AC1CED1959}" dt="2021-07-29T21:32:28.790" v="81" actId="1076"/>
          <ac:spMkLst>
            <pc:docMk/>
            <pc:sldMk cId="227116776" sldId="327"/>
            <ac:spMk id="97" creationId="{B881CE76-C055-482C-872E-0648DE21F413}"/>
          </ac:spMkLst>
        </pc:spChg>
        <pc:spChg chg="mod">
          <ac:chgData name="Tyler Pantle" userId="S::tyler.pantle@ssaihq.com::f0d0cd32-2367-4f07-ae89-a6e5a9e16558" providerId="AD" clId="Web-{4A2539FB-9777-2103-4F22-B9AC1CED1959}" dt="2021-07-29T21:32:23.993" v="79" actId="1076"/>
          <ac:spMkLst>
            <pc:docMk/>
            <pc:sldMk cId="227116776" sldId="327"/>
            <ac:spMk id="98" creationId="{4BCCC006-5661-40ED-BB39-BC080E6A6140}"/>
          </ac:spMkLst>
        </pc:spChg>
        <pc:spChg chg="mod">
          <ac:chgData name="Tyler Pantle" userId="S::tyler.pantle@ssaihq.com::f0d0cd32-2367-4f07-ae89-a6e5a9e16558" providerId="AD" clId="Web-{4A2539FB-9777-2103-4F22-B9AC1CED1959}" dt="2021-07-29T21:35:01.825" v="105" actId="1076"/>
          <ac:spMkLst>
            <pc:docMk/>
            <pc:sldMk cId="227116776" sldId="327"/>
            <ac:spMk id="100" creationId="{CBCD23B7-A191-48FB-B6BF-E818E1945F4E}"/>
          </ac:spMkLst>
        </pc:spChg>
        <pc:spChg chg="mod">
          <ac:chgData name="Tyler Pantle" userId="S::tyler.pantle@ssaihq.com::f0d0cd32-2367-4f07-ae89-a6e5a9e16558" providerId="AD" clId="Web-{4A2539FB-9777-2103-4F22-B9AC1CED1959}" dt="2021-07-29T21:32:19.993" v="78" actId="1076"/>
          <ac:spMkLst>
            <pc:docMk/>
            <pc:sldMk cId="227116776" sldId="327"/>
            <ac:spMk id="132" creationId="{E849D8F9-972A-414F-84BC-CEA521E35BB1}"/>
          </ac:spMkLst>
        </pc:spChg>
        <pc:cxnChg chg="mod">
          <ac:chgData name="Tyler Pantle" userId="S::tyler.pantle@ssaihq.com::f0d0cd32-2367-4f07-ae89-a6e5a9e16558" providerId="AD" clId="Web-{4A2539FB-9777-2103-4F22-B9AC1CED1959}" dt="2021-07-29T21:32:54.541" v="84" actId="14100"/>
          <ac:cxnSpMkLst>
            <pc:docMk/>
            <pc:sldMk cId="227116776" sldId="327"/>
            <ac:cxnSpMk id="40" creationId="{18809840-F7B3-4929-AAD9-9A6C045F5823}"/>
          </ac:cxnSpMkLst>
        </pc:cxnChg>
        <pc:cxnChg chg="add mod">
          <ac:chgData name="Tyler Pantle" userId="S::tyler.pantle@ssaihq.com::f0d0cd32-2367-4f07-ae89-a6e5a9e16558" providerId="AD" clId="Web-{4A2539FB-9777-2103-4F22-B9AC1CED1959}" dt="2021-07-29T21:36:05.702" v="113" actId="14100"/>
          <ac:cxnSpMkLst>
            <pc:docMk/>
            <pc:sldMk cId="227116776" sldId="327"/>
            <ac:cxnSpMk id="44" creationId="{AD28770E-079F-4ADF-B19F-D1413A974537}"/>
          </ac:cxnSpMkLst>
        </pc:cxnChg>
        <pc:cxnChg chg="add mod ord">
          <ac:chgData name="Tyler Pantle" userId="S::tyler.pantle@ssaihq.com::f0d0cd32-2367-4f07-ae89-a6e5a9e16558" providerId="AD" clId="Web-{4A2539FB-9777-2103-4F22-B9AC1CED1959}" dt="2021-07-29T21:34:54.153" v="103"/>
          <ac:cxnSpMkLst>
            <pc:docMk/>
            <pc:sldMk cId="227116776" sldId="327"/>
            <ac:cxnSpMk id="45" creationId="{D447EA11-CE74-4D1C-A74A-4930176FEB71}"/>
          </ac:cxnSpMkLst>
        </pc:cxnChg>
        <pc:cxnChg chg="mod">
          <ac:chgData name="Tyler Pantle" userId="S::tyler.pantle@ssaihq.com::f0d0cd32-2367-4f07-ae89-a6e5a9e16558" providerId="AD" clId="Web-{4A2539FB-9777-2103-4F22-B9AC1CED1959}" dt="2021-07-29T21:32:47.947" v="83" actId="14100"/>
          <ac:cxnSpMkLst>
            <pc:docMk/>
            <pc:sldMk cId="227116776" sldId="327"/>
            <ac:cxnSpMk id="93" creationId="{AFEDB8FA-1DE2-485B-A5B1-F4D57EC18B87}"/>
          </ac:cxnSpMkLst>
        </pc:cxnChg>
        <pc:cxnChg chg="mod">
          <ac:chgData name="Tyler Pantle" userId="S::tyler.pantle@ssaihq.com::f0d0cd32-2367-4f07-ae89-a6e5a9e16558" providerId="AD" clId="Web-{4A2539FB-9777-2103-4F22-B9AC1CED1959}" dt="2021-07-29T21:38:18.518" v="119" actId="14100"/>
          <ac:cxnSpMkLst>
            <pc:docMk/>
            <pc:sldMk cId="227116776" sldId="327"/>
            <ac:cxnSpMk id="111" creationId="{EAC0F208-57EC-482C-AC1D-FB1E885AD1A5}"/>
          </ac:cxnSpMkLst>
        </pc:cxnChg>
        <pc:cxnChg chg="mod">
          <ac:chgData name="Tyler Pantle" userId="S::tyler.pantle@ssaihq.com::f0d0cd32-2367-4f07-ae89-a6e5a9e16558" providerId="AD" clId="Web-{4A2539FB-9777-2103-4F22-B9AC1CED1959}" dt="2021-07-29T21:36:21.421" v="115" actId="14100"/>
          <ac:cxnSpMkLst>
            <pc:docMk/>
            <pc:sldMk cId="227116776" sldId="327"/>
            <ac:cxnSpMk id="123" creationId="{A0853650-5648-4BE9-AF22-267F9B365E0D}"/>
          </ac:cxnSpMkLst>
        </pc:cxnChg>
        <pc:cxnChg chg="del">
          <ac:chgData name="Tyler Pantle" userId="S::tyler.pantle@ssaihq.com::f0d0cd32-2367-4f07-ae89-a6e5a9e16558" providerId="AD" clId="Web-{4A2539FB-9777-2103-4F22-B9AC1CED1959}" dt="2021-07-29T21:34:41.887" v="100"/>
          <ac:cxnSpMkLst>
            <pc:docMk/>
            <pc:sldMk cId="227116776" sldId="327"/>
            <ac:cxnSpMk id="128" creationId="{E16A481E-E500-4715-9777-C9C86A0DDFA7}"/>
          </ac:cxnSpMkLst>
        </pc:cxnChg>
        <pc:cxnChg chg="del mod">
          <ac:chgData name="Tyler Pantle" userId="S::tyler.pantle@ssaihq.com::f0d0cd32-2367-4f07-ae89-a6e5a9e16558" providerId="AD" clId="Web-{4A2539FB-9777-2103-4F22-B9AC1CED1959}" dt="2021-07-29T21:35:14.404" v="107"/>
          <ac:cxnSpMkLst>
            <pc:docMk/>
            <pc:sldMk cId="227116776" sldId="327"/>
            <ac:cxnSpMk id="129" creationId="{E58CE633-13AB-494A-AE44-A5E4EEA86148}"/>
          </ac:cxnSpMkLst>
        </pc:cxnChg>
        <pc:cxnChg chg="del">
          <ac:chgData name="Tyler Pantle" userId="S::tyler.pantle@ssaihq.com::f0d0cd32-2367-4f07-ae89-a6e5a9e16558" providerId="AD" clId="Web-{4A2539FB-9777-2103-4F22-B9AC1CED1959}" dt="2021-07-29T21:33:41.573" v="89"/>
          <ac:cxnSpMkLst>
            <pc:docMk/>
            <pc:sldMk cId="227116776" sldId="327"/>
            <ac:cxnSpMk id="130" creationId="{95BDA1BB-3E24-4CB0-87A3-8738F00F4255}"/>
          </ac:cxnSpMkLst>
        </pc:cxnChg>
        <pc:cxnChg chg="del">
          <ac:chgData name="Tyler Pantle" userId="S::tyler.pantle@ssaihq.com::f0d0cd32-2367-4f07-ae89-a6e5a9e16558" providerId="AD" clId="Web-{4A2539FB-9777-2103-4F22-B9AC1CED1959}" dt="2021-07-29T21:33:40.354" v="88"/>
          <ac:cxnSpMkLst>
            <pc:docMk/>
            <pc:sldMk cId="227116776" sldId="327"/>
            <ac:cxnSpMk id="131" creationId="{E04390A5-08B9-4261-AF38-3A07919B5172}"/>
          </ac:cxnSpMkLst>
        </pc:cxnChg>
      </pc:sldChg>
      <pc:sldChg chg="modNotes">
        <pc:chgData name="Tyler Pantle" userId="S::tyler.pantle@ssaihq.com::f0d0cd32-2367-4f07-ae89-a6e5a9e16558" providerId="AD" clId="Web-{4A2539FB-9777-2103-4F22-B9AC1CED1959}" dt="2021-07-29T21:51:54.383" v="121"/>
        <pc:sldMkLst>
          <pc:docMk/>
          <pc:sldMk cId="3295783939" sldId="338"/>
        </pc:sldMkLst>
      </pc:sldChg>
      <pc:sldChg chg="addSp delSp modSp modNotes">
        <pc:chgData name="Tyler Pantle" userId="S::tyler.pantle@ssaihq.com::f0d0cd32-2367-4f07-ae89-a6e5a9e16558" providerId="AD" clId="Web-{4A2539FB-9777-2103-4F22-B9AC1CED1959}" dt="2021-07-29T23:39:51.897" v="844"/>
        <pc:sldMkLst>
          <pc:docMk/>
          <pc:sldMk cId="1713005004" sldId="346"/>
        </pc:sldMkLst>
        <pc:spChg chg="mod">
          <ac:chgData name="Tyler Pantle" userId="S::tyler.pantle@ssaihq.com::f0d0cd32-2367-4f07-ae89-a6e5a9e16558" providerId="AD" clId="Web-{4A2539FB-9777-2103-4F22-B9AC1CED1959}" dt="2021-07-29T22:39:52.063" v="486" actId="1076"/>
          <ac:spMkLst>
            <pc:docMk/>
            <pc:sldMk cId="1713005004" sldId="346"/>
            <ac:spMk id="2" creationId="{D04AB567-1A17-4B24-8EAC-212B5531CE07}"/>
          </ac:spMkLst>
        </pc:spChg>
        <pc:spChg chg="add">
          <ac:chgData name="Tyler Pantle" userId="S::tyler.pantle@ssaihq.com::f0d0cd32-2367-4f07-ae89-a6e5a9e16558" providerId="AD" clId="Web-{4A2539FB-9777-2103-4F22-B9AC1CED1959}" dt="2021-07-29T22:37:46.528" v="449"/>
          <ac:spMkLst>
            <pc:docMk/>
            <pc:sldMk cId="1713005004" sldId="346"/>
            <ac:spMk id="3" creationId="{F4398803-0C8C-485E-B81A-976916D023E7}"/>
          </ac:spMkLst>
        </pc:spChg>
        <pc:spChg chg="add">
          <ac:chgData name="Tyler Pantle" userId="S::tyler.pantle@ssaihq.com::f0d0cd32-2367-4f07-ae89-a6e5a9e16558" providerId="AD" clId="Web-{4A2539FB-9777-2103-4F22-B9AC1CED1959}" dt="2021-07-29T22:39:13.171" v="478"/>
          <ac:spMkLst>
            <pc:docMk/>
            <pc:sldMk cId="1713005004" sldId="346"/>
            <ac:spMk id="4" creationId="{06AAAC63-565C-47D3-8201-40E8B2CDB170}"/>
          </ac:spMkLst>
        </pc:spChg>
        <pc:spChg chg="add">
          <ac:chgData name="Tyler Pantle" userId="S::tyler.pantle@ssaihq.com::f0d0cd32-2367-4f07-ae89-a6e5a9e16558" providerId="AD" clId="Web-{4A2539FB-9777-2103-4F22-B9AC1CED1959}" dt="2021-07-29T22:39:13.202" v="479"/>
          <ac:spMkLst>
            <pc:docMk/>
            <pc:sldMk cId="1713005004" sldId="346"/>
            <ac:spMk id="6" creationId="{E69F592D-7FC6-48C6-887C-F16FB5EF3A98}"/>
          </ac:spMkLst>
        </pc:spChg>
        <pc:spChg chg="add mod">
          <ac:chgData name="Tyler Pantle" userId="S::tyler.pantle@ssaihq.com::f0d0cd32-2367-4f07-ae89-a6e5a9e16558" providerId="AD" clId="Web-{4A2539FB-9777-2103-4F22-B9AC1CED1959}" dt="2021-07-29T22:42:56.552" v="600" actId="20577"/>
          <ac:spMkLst>
            <pc:docMk/>
            <pc:sldMk cId="1713005004" sldId="346"/>
            <ac:spMk id="9" creationId="{808584CD-7352-4831-9ADD-D6AE981D0E8E}"/>
          </ac:spMkLst>
        </pc:spChg>
        <pc:spChg chg="add del mod">
          <ac:chgData name="Tyler Pantle" userId="S::tyler.pantle@ssaihq.com::f0d0cd32-2367-4f07-ae89-a6e5a9e16558" providerId="AD" clId="Web-{4A2539FB-9777-2103-4F22-B9AC1CED1959}" dt="2021-07-29T22:43:36.662" v="603"/>
          <ac:spMkLst>
            <pc:docMk/>
            <pc:sldMk cId="1713005004" sldId="346"/>
            <ac:spMk id="11" creationId="{AAB1F86F-69CF-4373-A2BA-B437207EE08D}"/>
          </ac:spMkLst>
        </pc:spChg>
        <pc:spChg chg="mod">
          <ac:chgData name="Tyler Pantle" userId="S::tyler.pantle@ssaihq.com::f0d0cd32-2367-4f07-ae89-a6e5a9e16558" providerId="AD" clId="Web-{4A2539FB-9777-2103-4F22-B9AC1CED1959}" dt="2021-07-29T22:39:52.016" v="484" actId="1076"/>
          <ac:spMkLst>
            <pc:docMk/>
            <pc:sldMk cId="1713005004" sldId="346"/>
            <ac:spMk id="12" creationId="{383ABB39-D143-44D3-A9F2-64B404A0A485}"/>
          </ac:spMkLst>
        </pc:spChg>
        <pc:spChg chg="mod">
          <ac:chgData name="Tyler Pantle" userId="S::tyler.pantle@ssaihq.com::f0d0cd32-2367-4f07-ae89-a6e5a9e16558" providerId="AD" clId="Web-{4A2539FB-9777-2103-4F22-B9AC1CED1959}" dt="2021-07-29T22:25:12.435" v="357" actId="1076"/>
          <ac:spMkLst>
            <pc:docMk/>
            <pc:sldMk cId="1713005004" sldId="346"/>
            <ac:spMk id="31" creationId="{38D52661-B2C1-4D03-BCE7-F2FBD289A556}"/>
          </ac:spMkLst>
        </pc:spChg>
        <pc:spChg chg="mod">
          <ac:chgData name="Tyler Pantle" userId="S::tyler.pantle@ssaihq.com::f0d0cd32-2367-4f07-ae89-a6e5a9e16558" providerId="AD" clId="Web-{4A2539FB-9777-2103-4F22-B9AC1CED1959}" dt="2021-07-29T21:58:46.847" v="147" actId="1076"/>
          <ac:spMkLst>
            <pc:docMk/>
            <pc:sldMk cId="1713005004" sldId="346"/>
            <ac:spMk id="34" creationId="{885D24E3-3129-472C-93E1-C3846E965799}"/>
          </ac:spMkLst>
        </pc:spChg>
        <pc:spChg chg="mod">
          <ac:chgData name="Tyler Pantle" userId="S::tyler.pantle@ssaihq.com::f0d0cd32-2367-4f07-ae89-a6e5a9e16558" providerId="AD" clId="Web-{4A2539FB-9777-2103-4F22-B9AC1CED1959}" dt="2021-07-29T22:25:14.498" v="358" actId="20577"/>
          <ac:spMkLst>
            <pc:docMk/>
            <pc:sldMk cId="1713005004" sldId="346"/>
            <ac:spMk id="35" creationId="{5542D0CF-18AB-4662-ABEA-D678017C523A}"/>
          </ac:spMkLst>
        </pc:spChg>
        <pc:spChg chg="mod">
          <ac:chgData name="Tyler Pantle" userId="S::tyler.pantle@ssaihq.com::f0d0cd32-2367-4f07-ae89-a6e5a9e16558" providerId="AD" clId="Web-{4A2539FB-9777-2103-4F22-B9AC1CED1959}" dt="2021-07-29T23:14:48.916" v="738" actId="20577"/>
          <ac:spMkLst>
            <pc:docMk/>
            <pc:sldMk cId="1713005004" sldId="346"/>
            <ac:spMk id="38" creationId="{F7C774C8-9DC3-45FE-A896-25C05B626056}"/>
          </ac:spMkLst>
        </pc:spChg>
        <pc:spChg chg="mod">
          <ac:chgData name="Tyler Pantle" userId="S::tyler.pantle@ssaihq.com::f0d0cd32-2367-4f07-ae89-a6e5a9e16558" providerId="AD" clId="Web-{4A2539FB-9777-2103-4F22-B9AC1CED1959}" dt="2021-07-29T22:39:52.110" v="488" actId="1076"/>
          <ac:spMkLst>
            <pc:docMk/>
            <pc:sldMk cId="1713005004" sldId="346"/>
            <ac:spMk id="45" creationId="{7CC5BC91-2BE2-486E-ABBB-B6F4C8D631CD}"/>
          </ac:spMkLst>
        </pc:spChg>
        <pc:spChg chg="mod">
          <ac:chgData name="Tyler Pantle" userId="S::tyler.pantle@ssaihq.com::f0d0cd32-2367-4f07-ae89-a6e5a9e16558" providerId="AD" clId="Web-{4A2539FB-9777-2103-4F22-B9AC1CED1959}" dt="2021-07-29T22:39:52.125" v="489" actId="1076"/>
          <ac:spMkLst>
            <pc:docMk/>
            <pc:sldMk cId="1713005004" sldId="346"/>
            <ac:spMk id="46" creationId="{B4C9B19F-8B8C-4CE8-AD3D-8F68BC1F6794}"/>
          </ac:spMkLst>
        </pc:spChg>
        <pc:spChg chg="mod">
          <ac:chgData name="Tyler Pantle" userId="S::tyler.pantle@ssaihq.com::f0d0cd32-2367-4f07-ae89-a6e5a9e16558" providerId="AD" clId="Web-{4A2539FB-9777-2103-4F22-B9AC1CED1959}" dt="2021-07-29T22:39:52.141" v="490" actId="1076"/>
          <ac:spMkLst>
            <pc:docMk/>
            <pc:sldMk cId="1713005004" sldId="346"/>
            <ac:spMk id="47" creationId="{776B1DBF-FB6F-4884-923E-EE8A41F9205A}"/>
          </ac:spMkLst>
        </pc:spChg>
        <pc:spChg chg="mod">
          <ac:chgData name="Tyler Pantle" userId="S::tyler.pantle@ssaihq.com::f0d0cd32-2367-4f07-ae89-a6e5a9e16558" providerId="AD" clId="Web-{4A2539FB-9777-2103-4F22-B9AC1CED1959}" dt="2021-07-29T22:39:52.157" v="491" actId="1076"/>
          <ac:spMkLst>
            <pc:docMk/>
            <pc:sldMk cId="1713005004" sldId="346"/>
            <ac:spMk id="48" creationId="{71B98A16-A1D2-409E-9DCB-C8C7B51873C2}"/>
          </ac:spMkLst>
        </pc:spChg>
        <pc:spChg chg="mod">
          <ac:chgData name="Tyler Pantle" userId="S::tyler.pantle@ssaihq.com::f0d0cd32-2367-4f07-ae89-a6e5a9e16558" providerId="AD" clId="Web-{4A2539FB-9777-2103-4F22-B9AC1CED1959}" dt="2021-07-29T22:39:52.172" v="492" actId="1076"/>
          <ac:spMkLst>
            <pc:docMk/>
            <pc:sldMk cId="1713005004" sldId="346"/>
            <ac:spMk id="49" creationId="{6F8F1BCD-46F9-4060-BC04-1EAC2B1F6D0B}"/>
          </ac:spMkLst>
        </pc:spChg>
        <pc:spChg chg="mod">
          <ac:chgData name="Tyler Pantle" userId="S::tyler.pantle@ssaihq.com::f0d0cd32-2367-4f07-ae89-a6e5a9e16558" providerId="AD" clId="Web-{4A2539FB-9777-2103-4F22-B9AC1CED1959}" dt="2021-07-29T22:39:52.203" v="493" actId="1076"/>
          <ac:spMkLst>
            <pc:docMk/>
            <pc:sldMk cId="1713005004" sldId="346"/>
            <ac:spMk id="51" creationId="{85F3186A-D9FF-48EF-852B-902DFE77B8E9}"/>
          </ac:spMkLst>
        </pc:spChg>
        <pc:spChg chg="mod">
          <ac:chgData name="Tyler Pantle" userId="S::tyler.pantle@ssaihq.com::f0d0cd32-2367-4f07-ae89-a6e5a9e16558" providerId="AD" clId="Web-{4A2539FB-9777-2103-4F22-B9AC1CED1959}" dt="2021-07-29T22:00:08.427" v="155" actId="1076"/>
          <ac:spMkLst>
            <pc:docMk/>
            <pc:sldMk cId="1713005004" sldId="346"/>
            <ac:spMk id="53" creationId="{F6BB2C7B-8602-471F-8B57-98A5C71FEAF3}"/>
          </ac:spMkLst>
        </pc:spChg>
        <pc:spChg chg="mod">
          <ac:chgData name="Tyler Pantle" userId="S::tyler.pantle@ssaihq.com::f0d0cd32-2367-4f07-ae89-a6e5a9e16558" providerId="AD" clId="Web-{4A2539FB-9777-2103-4F22-B9AC1CED1959}" dt="2021-07-29T23:35:01.906" v="746" actId="20577"/>
          <ac:spMkLst>
            <pc:docMk/>
            <pc:sldMk cId="1713005004" sldId="346"/>
            <ac:spMk id="58" creationId="{7ED0987E-8A9A-4413-9D2F-71B258438214}"/>
          </ac:spMkLst>
        </pc:spChg>
        <pc:spChg chg="mod">
          <ac:chgData name="Tyler Pantle" userId="S::tyler.pantle@ssaihq.com::f0d0cd32-2367-4f07-ae89-a6e5a9e16558" providerId="AD" clId="Web-{4A2539FB-9777-2103-4F22-B9AC1CED1959}" dt="2021-07-29T22:42:30.645" v="583" actId="20577"/>
          <ac:spMkLst>
            <pc:docMk/>
            <pc:sldMk cId="1713005004" sldId="346"/>
            <ac:spMk id="63" creationId="{52F639EE-BAC4-44AD-94B3-A89A2F0931E6}"/>
          </ac:spMkLst>
        </pc:spChg>
        <pc:spChg chg="mod">
          <ac:chgData name="Tyler Pantle" userId="S::tyler.pantle@ssaihq.com::f0d0cd32-2367-4f07-ae89-a6e5a9e16558" providerId="AD" clId="Web-{4A2539FB-9777-2103-4F22-B9AC1CED1959}" dt="2021-07-29T23:35:05.749" v="749" actId="20577"/>
          <ac:spMkLst>
            <pc:docMk/>
            <pc:sldMk cId="1713005004" sldId="346"/>
            <ac:spMk id="77" creationId="{714B4E40-0204-4DA2-BF91-D4AFD4F8F8E5}"/>
          </ac:spMkLst>
        </pc:spChg>
        <pc:spChg chg="del">
          <ac:chgData name="Tyler Pantle" userId="S::tyler.pantle@ssaihq.com::f0d0cd32-2367-4f07-ae89-a6e5a9e16558" providerId="AD" clId="Web-{4A2539FB-9777-2103-4F22-B9AC1CED1959}" dt="2021-07-29T22:39:12.718" v="477"/>
          <ac:spMkLst>
            <pc:docMk/>
            <pc:sldMk cId="1713005004" sldId="346"/>
            <ac:spMk id="99" creationId="{6FF8503D-4731-4E4B-8E97-6A865746B3F7}"/>
          </ac:spMkLst>
        </pc:spChg>
        <pc:spChg chg="del">
          <ac:chgData name="Tyler Pantle" userId="S::tyler.pantle@ssaihq.com::f0d0cd32-2367-4f07-ae89-a6e5a9e16558" providerId="AD" clId="Web-{4A2539FB-9777-2103-4F22-B9AC1CED1959}" dt="2021-07-29T22:39:12.718" v="476"/>
          <ac:spMkLst>
            <pc:docMk/>
            <pc:sldMk cId="1713005004" sldId="346"/>
            <ac:spMk id="101" creationId="{CA0FECD3-900F-4D8C-85CC-3825DDEB17D4}"/>
          </ac:spMkLst>
        </pc:spChg>
        <pc:spChg chg="del mod">
          <ac:chgData name="Tyler Pantle" userId="S::tyler.pantle@ssaihq.com::f0d0cd32-2367-4f07-ae89-a6e5a9e16558" providerId="AD" clId="Web-{4A2539FB-9777-2103-4F22-B9AC1CED1959}" dt="2021-07-29T22:37:46.028" v="448"/>
          <ac:spMkLst>
            <pc:docMk/>
            <pc:sldMk cId="1713005004" sldId="346"/>
            <ac:spMk id="103" creationId="{DE9F0E6C-03E9-4D67-8FC2-08064D7C720C}"/>
          </ac:spMkLst>
        </pc:spChg>
        <pc:spChg chg="mod">
          <ac:chgData name="Tyler Pantle" userId="S::tyler.pantle@ssaihq.com::f0d0cd32-2367-4f07-ae89-a6e5a9e16558" providerId="AD" clId="Web-{4A2539FB-9777-2103-4F22-B9AC1CED1959}" dt="2021-07-29T22:00:33.334" v="164" actId="20577"/>
          <ac:spMkLst>
            <pc:docMk/>
            <pc:sldMk cId="1713005004" sldId="346"/>
            <ac:spMk id="107" creationId="{7B997770-463C-43FE-9E00-3AE77CF06508}"/>
          </ac:spMkLst>
        </pc:spChg>
        <pc:spChg chg="mod">
          <ac:chgData name="Tyler Pantle" userId="S::tyler.pantle@ssaihq.com::f0d0cd32-2367-4f07-ae89-a6e5a9e16558" providerId="AD" clId="Web-{4A2539FB-9777-2103-4F22-B9AC1CED1959}" dt="2021-07-29T22:00:47.147" v="166" actId="20577"/>
          <ac:spMkLst>
            <pc:docMk/>
            <pc:sldMk cId="1713005004" sldId="346"/>
            <ac:spMk id="113" creationId="{2790410B-70EC-4639-A0FA-D78C0728BF0D}"/>
          </ac:spMkLst>
        </pc:spChg>
        <pc:spChg chg="mod">
          <ac:chgData name="Tyler Pantle" userId="S::tyler.pantle@ssaihq.com::f0d0cd32-2367-4f07-ae89-a6e5a9e16558" providerId="AD" clId="Web-{4A2539FB-9777-2103-4F22-B9AC1CED1959}" dt="2021-07-29T22:00:53.944" v="168" actId="20577"/>
          <ac:spMkLst>
            <pc:docMk/>
            <pc:sldMk cId="1713005004" sldId="346"/>
            <ac:spMk id="115" creationId="{26A4C0A1-0426-4DF8-84A3-247F1DF39F13}"/>
          </ac:spMkLst>
        </pc:spChg>
        <pc:grpChg chg="mod">
          <ac:chgData name="Tyler Pantle" userId="S::tyler.pantle@ssaihq.com::f0d0cd32-2367-4f07-ae89-a6e5a9e16558" providerId="AD" clId="Web-{4A2539FB-9777-2103-4F22-B9AC1CED1959}" dt="2021-07-29T22:40:12.657" v="498" actId="1076"/>
          <ac:grpSpMkLst>
            <pc:docMk/>
            <pc:sldMk cId="1713005004" sldId="346"/>
            <ac:grpSpMk id="8" creationId="{EC51C893-19AA-47EE-8471-132AFFE16D03}"/>
          </ac:grpSpMkLst>
        </pc:grpChg>
        <pc:grpChg chg="mod">
          <ac:chgData name="Tyler Pantle" userId="S::tyler.pantle@ssaihq.com::f0d0cd32-2367-4f07-ae89-a6e5a9e16558" providerId="AD" clId="Web-{4A2539FB-9777-2103-4F22-B9AC1CED1959}" dt="2021-07-29T22:39:52.094" v="487" actId="1076"/>
          <ac:grpSpMkLst>
            <pc:docMk/>
            <pc:sldMk cId="1713005004" sldId="346"/>
            <ac:grpSpMk id="10" creationId="{1041D2C1-A769-4AEF-99B2-CAEB4CC76C60}"/>
          </ac:grpSpMkLst>
        </pc:grpChg>
        <pc:grpChg chg="mod">
          <ac:chgData name="Tyler Pantle" userId="S::tyler.pantle@ssaihq.com::f0d0cd32-2367-4f07-ae89-a6e5a9e16558" providerId="AD" clId="Web-{4A2539FB-9777-2103-4F22-B9AC1CED1959}" dt="2021-07-29T22:39:52.219" v="494" actId="1076"/>
          <ac:grpSpMkLst>
            <pc:docMk/>
            <pc:sldMk cId="1713005004" sldId="346"/>
            <ac:grpSpMk id="56" creationId="{68CDF4AB-C301-477E-A341-8D3AB9F98928}"/>
          </ac:grpSpMkLst>
        </pc:grpChg>
        <pc:grpChg chg="del mod">
          <ac:chgData name="Tyler Pantle" userId="S::tyler.pantle@ssaihq.com::f0d0cd32-2367-4f07-ae89-a6e5a9e16558" providerId="AD" clId="Web-{4A2539FB-9777-2103-4F22-B9AC1CED1959}" dt="2021-07-29T22:43:58.179" v="606"/>
          <ac:grpSpMkLst>
            <pc:docMk/>
            <pc:sldMk cId="1713005004" sldId="346"/>
            <ac:grpSpMk id="69" creationId="{BAB15751-E352-424C-AD9F-15CF03447D85}"/>
          </ac:grpSpMkLst>
        </pc:grpChg>
        <pc:grpChg chg="add mod">
          <ac:chgData name="Tyler Pantle" userId="S::tyler.pantle@ssaihq.com::f0d0cd32-2367-4f07-ae89-a6e5a9e16558" providerId="AD" clId="Web-{4A2539FB-9777-2103-4F22-B9AC1CED1959}" dt="2021-07-29T22:44:05.851" v="607" actId="1076"/>
          <ac:grpSpMkLst>
            <pc:docMk/>
            <pc:sldMk cId="1713005004" sldId="346"/>
            <ac:grpSpMk id="76" creationId="{BC1E45AF-6CF3-4AE1-86DF-FEED0E4CEF18}"/>
          </ac:grpSpMkLst>
        </pc:grpChg>
        <pc:picChg chg="mod">
          <ac:chgData name="Tyler Pantle" userId="S::tyler.pantle@ssaihq.com::f0d0cd32-2367-4f07-ae89-a6e5a9e16558" providerId="AD" clId="Web-{4A2539FB-9777-2103-4F22-B9AC1CED1959}" dt="2021-07-29T22:39:51.969" v="482" actId="1076"/>
          <ac:picMkLst>
            <pc:docMk/>
            <pc:sldMk cId="1713005004" sldId="346"/>
            <ac:picMk id="7" creationId="{54513077-25A5-42D2-B7EB-5ED09880ABEC}"/>
          </ac:picMkLst>
        </pc:picChg>
        <pc:picChg chg="mod">
          <ac:chgData name="Tyler Pantle" userId="S::tyler.pantle@ssaihq.com::f0d0cd32-2367-4f07-ae89-a6e5a9e16558" providerId="AD" clId="Web-{4A2539FB-9777-2103-4F22-B9AC1CED1959}" dt="2021-07-29T22:39:52.047" v="485" actId="1076"/>
          <ac:picMkLst>
            <pc:docMk/>
            <pc:sldMk cId="1713005004" sldId="346"/>
            <ac:picMk id="37" creationId="{7AFBFB96-F5E6-4CA2-9F9E-C8769DD7D583}"/>
          </ac:picMkLst>
        </pc:picChg>
      </pc:sldChg>
      <pc:sldChg chg="addSp delSp modSp modNotes">
        <pc:chgData name="Tyler Pantle" userId="S::tyler.pantle@ssaihq.com::f0d0cd32-2367-4f07-ae89-a6e5a9e16558" providerId="AD" clId="Web-{4A2539FB-9777-2103-4F22-B9AC1CED1959}" dt="2021-07-29T23:45:34.176" v="849"/>
        <pc:sldMkLst>
          <pc:docMk/>
          <pc:sldMk cId="94516739" sldId="347"/>
        </pc:sldMkLst>
        <pc:spChg chg="mod">
          <ac:chgData name="Tyler Pantle" userId="S::tyler.pantle@ssaihq.com::f0d0cd32-2367-4f07-ae89-a6e5a9e16558" providerId="AD" clId="Web-{4A2539FB-9777-2103-4F22-B9AC1CED1959}" dt="2021-07-29T22:20:38.366" v="306" actId="1076"/>
          <ac:spMkLst>
            <pc:docMk/>
            <pc:sldMk cId="94516739" sldId="347"/>
            <ac:spMk id="4" creationId="{6EAA3D3B-57AA-4F2A-B699-48FFD8331D5A}"/>
          </ac:spMkLst>
        </pc:spChg>
        <pc:spChg chg="mod">
          <ac:chgData name="Tyler Pantle" userId="S::tyler.pantle@ssaihq.com::f0d0cd32-2367-4f07-ae89-a6e5a9e16558" providerId="AD" clId="Web-{4A2539FB-9777-2103-4F22-B9AC1CED1959}" dt="2021-07-29T22:20:21.850" v="299" actId="20577"/>
          <ac:spMkLst>
            <pc:docMk/>
            <pc:sldMk cId="94516739" sldId="347"/>
            <ac:spMk id="6" creationId="{E396E1D4-5A10-4761-B8D5-425E41C98A59}"/>
          </ac:spMkLst>
        </pc:spChg>
        <pc:spChg chg="mod">
          <ac:chgData name="Tyler Pantle" userId="S::tyler.pantle@ssaihq.com::f0d0cd32-2367-4f07-ae89-a6e5a9e16558" providerId="AD" clId="Web-{4A2539FB-9777-2103-4F22-B9AC1CED1959}" dt="2021-07-29T22:30:42.203" v="386" actId="1076"/>
          <ac:spMkLst>
            <pc:docMk/>
            <pc:sldMk cId="94516739" sldId="347"/>
            <ac:spMk id="8" creationId="{3360F35A-6E50-45B3-A134-1B47771F3506}"/>
          </ac:spMkLst>
        </pc:spChg>
        <pc:spChg chg="mod">
          <ac:chgData name="Tyler Pantle" userId="S::tyler.pantle@ssaihq.com::f0d0cd32-2367-4f07-ae89-a6e5a9e16558" providerId="AD" clId="Web-{4A2539FB-9777-2103-4F22-B9AC1CED1959}" dt="2021-07-29T22:32:18.674" v="390" actId="14100"/>
          <ac:spMkLst>
            <pc:docMk/>
            <pc:sldMk cId="94516739" sldId="347"/>
            <ac:spMk id="10" creationId="{5F8B4C67-E893-49BF-8941-DFFA6527C8BF}"/>
          </ac:spMkLst>
        </pc:spChg>
        <pc:spChg chg="mod">
          <ac:chgData name="Tyler Pantle" userId="S::tyler.pantle@ssaihq.com::f0d0cd32-2367-4f07-ae89-a6e5a9e16558" providerId="AD" clId="Web-{4A2539FB-9777-2103-4F22-B9AC1CED1959}" dt="2021-07-29T22:20:44.522" v="307"/>
          <ac:spMkLst>
            <pc:docMk/>
            <pc:sldMk cId="94516739" sldId="347"/>
            <ac:spMk id="13" creationId="{C63ABBD2-DBEF-439D-80E7-F8C3D786F70C}"/>
          </ac:spMkLst>
        </pc:spChg>
        <pc:spChg chg="mod">
          <ac:chgData name="Tyler Pantle" userId="S::tyler.pantle@ssaihq.com::f0d0cd32-2367-4f07-ae89-a6e5a9e16558" providerId="AD" clId="Web-{4A2539FB-9777-2103-4F22-B9AC1CED1959}" dt="2021-07-29T22:20:53.569" v="310" actId="1076"/>
          <ac:spMkLst>
            <pc:docMk/>
            <pc:sldMk cId="94516739" sldId="347"/>
            <ac:spMk id="14" creationId="{A09FD8C9-A3B5-4E8A-AABC-94F8665E27F7}"/>
          </ac:spMkLst>
        </pc:spChg>
        <pc:spChg chg="mod">
          <ac:chgData name="Tyler Pantle" userId="S::tyler.pantle@ssaihq.com::f0d0cd32-2367-4f07-ae89-a6e5a9e16558" providerId="AD" clId="Web-{4A2539FB-9777-2103-4F22-B9AC1CED1959}" dt="2021-07-29T22:47:39.403" v="623"/>
          <ac:spMkLst>
            <pc:docMk/>
            <pc:sldMk cId="94516739" sldId="347"/>
            <ac:spMk id="16" creationId="{896AA801-B438-42AC-B295-FE1B503C3A89}"/>
          </ac:spMkLst>
        </pc:spChg>
        <pc:spChg chg="mod">
          <ac:chgData name="Tyler Pantle" userId="S::tyler.pantle@ssaihq.com::f0d0cd32-2367-4f07-ae89-a6e5a9e16558" providerId="AD" clId="Web-{4A2539FB-9777-2103-4F22-B9AC1CED1959}" dt="2021-07-29T22:47:39.528" v="624"/>
          <ac:spMkLst>
            <pc:docMk/>
            <pc:sldMk cId="94516739" sldId="347"/>
            <ac:spMk id="17" creationId="{37F2D9F8-C5AB-433E-A867-252EBF29A63B}"/>
          </ac:spMkLst>
        </pc:spChg>
        <pc:spChg chg="mod">
          <ac:chgData name="Tyler Pantle" userId="S::tyler.pantle@ssaihq.com::f0d0cd32-2367-4f07-ae89-a6e5a9e16558" providerId="AD" clId="Web-{4A2539FB-9777-2103-4F22-B9AC1CED1959}" dt="2021-07-29T22:47:39.653" v="625"/>
          <ac:spMkLst>
            <pc:docMk/>
            <pc:sldMk cId="94516739" sldId="347"/>
            <ac:spMk id="18" creationId="{7938BD51-BC0B-4E74-9889-2BA04A458F3E}"/>
          </ac:spMkLst>
        </pc:spChg>
        <pc:spChg chg="mod">
          <ac:chgData name="Tyler Pantle" userId="S::tyler.pantle@ssaihq.com::f0d0cd32-2367-4f07-ae89-a6e5a9e16558" providerId="AD" clId="Web-{4A2539FB-9777-2103-4F22-B9AC1CED1959}" dt="2021-07-29T22:47:39.778" v="626"/>
          <ac:spMkLst>
            <pc:docMk/>
            <pc:sldMk cId="94516739" sldId="347"/>
            <ac:spMk id="19" creationId="{D7E52CA4-017B-4C96-ABA4-5CCB9D841A70}"/>
          </ac:spMkLst>
        </pc:spChg>
        <pc:spChg chg="del">
          <ac:chgData name="Tyler Pantle" userId="S::tyler.pantle@ssaihq.com::f0d0cd32-2367-4f07-ae89-a6e5a9e16558" providerId="AD" clId="Web-{4A2539FB-9777-2103-4F22-B9AC1CED1959}" dt="2021-07-29T22:19:06.770" v="259"/>
          <ac:spMkLst>
            <pc:docMk/>
            <pc:sldMk cId="94516739" sldId="347"/>
            <ac:spMk id="20" creationId="{CBB16D6D-F903-4D9B-ACAE-42C3684F9C0E}"/>
          </ac:spMkLst>
        </pc:spChg>
        <pc:spChg chg="del">
          <ac:chgData name="Tyler Pantle" userId="S::tyler.pantle@ssaihq.com::f0d0cd32-2367-4f07-ae89-a6e5a9e16558" providerId="AD" clId="Web-{4A2539FB-9777-2103-4F22-B9AC1CED1959}" dt="2021-07-29T22:19:04.332" v="258"/>
          <ac:spMkLst>
            <pc:docMk/>
            <pc:sldMk cId="94516739" sldId="347"/>
            <ac:spMk id="21" creationId="{600C017E-EF0E-495B-8A8F-8A1CEC31224C}"/>
          </ac:spMkLst>
        </pc:spChg>
        <pc:spChg chg="del">
          <ac:chgData name="Tyler Pantle" userId="S::tyler.pantle@ssaihq.com::f0d0cd32-2367-4f07-ae89-a6e5a9e16558" providerId="AD" clId="Web-{4A2539FB-9777-2103-4F22-B9AC1CED1959}" dt="2021-07-29T22:19:04.238" v="257"/>
          <ac:spMkLst>
            <pc:docMk/>
            <pc:sldMk cId="94516739" sldId="347"/>
            <ac:spMk id="22" creationId="{1B2283A0-1A3D-4200-ABDF-17AA93E5C531}"/>
          </ac:spMkLst>
        </pc:spChg>
        <pc:spChg chg="del">
          <ac:chgData name="Tyler Pantle" userId="S::tyler.pantle@ssaihq.com::f0d0cd32-2367-4f07-ae89-a6e5a9e16558" providerId="AD" clId="Web-{4A2539FB-9777-2103-4F22-B9AC1CED1959}" dt="2021-07-29T22:19:04.145" v="256"/>
          <ac:spMkLst>
            <pc:docMk/>
            <pc:sldMk cId="94516739" sldId="347"/>
            <ac:spMk id="23" creationId="{F77F9BE5-6A66-4B07-8539-05E6C610FBC6}"/>
          </ac:spMkLst>
        </pc:spChg>
        <pc:spChg chg="del">
          <ac:chgData name="Tyler Pantle" userId="S::tyler.pantle@ssaihq.com::f0d0cd32-2367-4f07-ae89-a6e5a9e16558" providerId="AD" clId="Web-{4A2539FB-9777-2103-4F22-B9AC1CED1959}" dt="2021-07-29T22:19:04.051" v="255"/>
          <ac:spMkLst>
            <pc:docMk/>
            <pc:sldMk cId="94516739" sldId="347"/>
            <ac:spMk id="24" creationId="{08E7EE37-6EB2-44BA-8EDD-DF2FC74443A5}"/>
          </ac:spMkLst>
        </pc:spChg>
        <pc:spChg chg="del">
          <ac:chgData name="Tyler Pantle" userId="S::tyler.pantle@ssaihq.com::f0d0cd32-2367-4f07-ae89-a6e5a9e16558" providerId="AD" clId="Web-{4A2539FB-9777-2103-4F22-B9AC1CED1959}" dt="2021-07-29T22:19:03.957" v="254"/>
          <ac:spMkLst>
            <pc:docMk/>
            <pc:sldMk cId="94516739" sldId="347"/>
            <ac:spMk id="25" creationId="{3FD4D901-772C-4FF2-B76C-F09A9A7C36F5}"/>
          </ac:spMkLst>
        </pc:spChg>
        <pc:spChg chg="del">
          <ac:chgData name="Tyler Pantle" userId="S::tyler.pantle@ssaihq.com::f0d0cd32-2367-4f07-ae89-a6e5a9e16558" providerId="AD" clId="Web-{4A2539FB-9777-2103-4F22-B9AC1CED1959}" dt="2021-07-29T22:18:50.410" v="249"/>
          <ac:spMkLst>
            <pc:docMk/>
            <pc:sldMk cId="94516739" sldId="347"/>
            <ac:spMk id="26" creationId="{D07C37D6-BF26-4D34-9C68-57BA8301ED7F}"/>
          </ac:spMkLst>
        </pc:spChg>
        <pc:spChg chg="del">
          <ac:chgData name="Tyler Pantle" userId="S::tyler.pantle@ssaihq.com::f0d0cd32-2367-4f07-ae89-a6e5a9e16558" providerId="AD" clId="Web-{4A2539FB-9777-2103-4F22-B9AC1CED1959}" dt="2021-07-29T22:18:47.738" v="248"/>
          <ac:spMkLst>
            <pc:docMk/>
            <pc:sldMk cId="94516739" sldId="347"/>
            <ac:spMk id="27" creationId="{DCF08B4B-3796-4809-90B4-B302EE91ADBC}"/>
          </ac:spMkLst>
        </pc:spChg>
        <pc:spChg chg="del">
          <ac:chgData name="Tyler Pantle" userId="S::tyler.pantle@ssaihq.com::f0d0cd32-2367-4f07-ae89-a6e5a9e16558" providerId="AD" clId="Web-{4A2539FB-9777-2103-4F22-B9AC1CED1959}" dt="2021-07-29T22:19:03.863" v="253"/>
          <ac:spMkLst>
            <pc:docMk/>
            <pc:sldMk cId="94516739" sldId="347"/>
            <ac:spMk id="28" creationId="{00352E39-7AEF-45B7-BFB9-C008EBBD22AA}"/>
          </ac:spMkLst>
        </pc:spChg>
        <pc:spChg chg="del">
          <ac:chgData name="Tyler Pantle" userId="S::tyler.pantle@ssaihq.com::f0d0cd32-2367-4f07-ae89-a6e5a9e16558" providerId="AD" clId="Web-{4A2539FB-9777-2103-4F22-B9AC1CED1959}" dt="2021-07-29T22:19:03.770" v="252"/>
          <ac:spMkLst>
            <pc:docMk/>
            <pc:sldMk cId="94516739" sldId="347"/>
            <ac:spMk id="29" creationId="{89E31A6B-BFF8-474D-8145-59417BB67559}"/>
          </ac:spMkLst>
        </pc:spChg>
        <pc:spChg chg="del">
          <ac:chgData name="Tyler Pantle" userId="S::tyler.pantle@ssaihq.com::f0d0cd32-2367-4f07-ae89-a6e5a9e16558" providerId="AD" clId="Web-{4A2539FB-9777-2103-4F22-B9AC1CED1959}" dt="2021-07-29T22:19:03.676" v="251"/>
          <ac:spMkLst>
            <pc:docMk/>
            <pc:sldMk cId="94516739" sldId="347"/>
            <ac:spMk id="30" creationId="{49D175EC-6A21-41F0-8EA6-3DD0096F2D5B}"/>
          </ac:spMkLst>
        </pc:spChg>
        <pc:spChg chg="del">
          <ac:chgData name="Tyler Pantle" userId="S::tyler.pantle@ssaihq.com::f0d0cd32-2367-4f07-ae89-a6e5a9e16558" providerId="AD" clId="Web-{4A2539FB-9777-2103-4F22-B9AC1CED1959}" dt="2021-07-29T22:19:03.582" v="250"/>
          <ac:spMkLst>
            <pc:docMk/>
            <pc:sldMk cId="94516739" sldId="347"/>
            <ac:spMk id="31" creationId="{D67FC47D-F9E8-4DEE-AED2-A8831F8B076D}"/>
          </ac:spMkLst>
        </pc:spChg>
        <pc:spChg chg="add mod">
          <ac:chgData name="Tyler Pantle" userId="S::tyler.pantle@ssaihq.com::f0d0cd32-2367-4f07-ae89-a6e5a9e16558" providerId="AD" clId="Web-{4A2539FB-9777-2103-4F22-B9AC1CED1959}" dt="2021-07-29T22:23:03.120" v="317" actId="1076"/>
          <ac:spMkLst>
            <pc:docMk/>
            <pc:sldMk cId="94516739" sldId="347"/>
            <ac:spMk id="33" creationId="{A4DC9929-A1B3-446D-BEA7-B9DC3D2315D3}"/>
          </ac:spMkLst>
        </pc:spChg>
        <pc:spChg chg="add mod">
          <ac:chgData name="Tyler Pantle" userId="S::tyler.pantle@ssaihq.com::f0d0cd32-2367-4f07-ae89-a6e5a9e16558" providerId="AD" clId="Web-{4A2539FB-9777-2103-4F22-B9AC1CED1959}" dt="2021-07-29T22:23:03.245" v="318" actId="1076"/>
          <ac:spMkLst>
            <pc:docMk/>
            <pc:sldMk cId="94516739" sldId="347"/>
            <ac:spMk id="35" creationId="{1C218D42-176D-408A-9103-D0AAD6001E1B}"/>
          </ac:spMkLst>
        </pc:spChg>
        <pc:spChg chg="add mod">
          <ac:chgData name="Tyler Pantle" userId="S::tyler.pantle@ssaihq.com::f0d0cd32-2367-4f07-ae89-a6e5a9e16558" providerId="AD" clId="Web-{4A2539FB-9777-2103-4F22-B9AC1CED1959}" dt="2021-07-29T22:23:03.370" v="319" actId="1076"/>
          <ac:spMkLst>
            <pc:docMk/>
            <pc:sldMk cId="94516739" sldId="347"/>
            <ac:spMk id="37" creationId="{61510B64-4835-465A-8D9B-91658BEE195C}"/>
          </ac:spMkLst>
        </pc:spChg>
        <pc:spChg chg="add mod">
          <ac:chgData name="Tyler Pantle" userId="S::tyler.pantle@ssaihq.com::f0d0cd32-2367-4f07-ae89-a6e5a9e16558" providerId="AD" clId="Web-{4A2539FB-9777-2103-4F22-B9AC1CED1959}" dt="2021-07-29T22:23:03.495" v="320" actId="1076"/>
          <ac:spMkLst>
            <pc:docMk/>
            <pc:sldMk cId="94516739" sldId="347"/>
            <ac:spMk id="39" creationId="{AD3426A1-8454-48AA-892F-C57B44D2652C}"/>
          </ac:spMkLst>
        </pc:spChg>
        <pc:spChg chg="add mod">
          <ac:chgData name="Tyler Pantle" userId="S::tyler.pantle@ssaihq.com::f0d0cd32-2367-4f07-ae89-a6e5a9e16558" providerId="AD" clId="Web-{4A2539FB-9777-2103-4F22-B9AC1CED1959}" dt="2021-07-29T22:23:03.620" v="321" actId="1076"/>
          <ac:spMkLst>
            <pc:docMk/>
            <pc:sldMk cId="94516739" sldId="347"/>
            <ac:spMk id="41" creationId="{29FFE15B-95A6-4A1F-AE8C-B5FD69F553FB}"/>
          </ac:spMkLst>
        </pc:spChg>
        <pc:spChg chg="add mod">
          <ac:chgData name="Tyler Pantle" userId="S::tyler.pantle@ssaihq.com::f0d0cd32-2367-4f07-ae89-a6e5a9e16558" providerId="AD" clId="Web-{4A2539FB-9777-2103-4F22-B9AC1CED1959}" dt="2021-07-29T22:23:03.745" v="322" actId="1076"/>
          <ac:spMkLst>
            <pc:docMk/>
            <pc:sldMk cId="94516739" sldId="347"/>
            <ac:spMk id="43" creationId="{210142D0-B8FC-41B9-98E1-FF9AB1FEAA16}"/>
          </ac:spMkLst>
        </pc:spChg>
        <pc:spChg chg="add mod">
          <ac:chgData name="Tyler Pantle" userId="S::tyler.pantle@ssaihq.com::f0d0cd32-2367-4f07-ae89-a6e5a9e16558" providerId="AD" clId="Web-{4A2539FB-9777-2103-4F22-B9AC1CED1959}" dt="2021-07-29T22:23:03.870" v="323" actId="1076"/>
          <ac:spMkLst>
            <pc:docMk/>
            <pc:sldMk cId="94516739" sldId="347"/>
            <ac:spMk id="45" creationId="{350D54BF-CE56-4D92-9C31-75F231ECF7A4}"/>
          </ac:spMkLst>
        </pc:spChg>
        <pc:spChg chg="add mod">
          <ac:chgData name="Tyler Pantle" userId="S::tyler.pantle@ssaihq.com::f0d0cd32-2367-4f07-ae89-a6e5a9e16558" providerId="AD" clId="Web-{4A2539FB-9777-2103-4F22-B9AC1CED1959}" dt="2021-07-29T22:23:03.995" v="324" actId="1076"/>
          <ac:spMkLst>
            <pc:docMk/>
            <pc:sldMk cId="94516739" sldId="347"/>
            <ac:spMk id="47" creationId="{D9C2905C-C756-4C77-8FD3-89A65E92D154}"/>
          </ac:spMkLst>
        </pc:spChg>
        <pc:spChg chg="add mod">
          <ac:chgData name="Tyler Pantle" userId="S::tyler.pantle@ssaihq.com::f0d0cd32-2367-4f07-ae89-a6e5a9e16558" providerId="AD" clId="Web-{4A2539FB-9777-2103-4F22-B9AC1CED1959}" dt="2021-07-29T22:23:04.120" v="325" actId="1076"/>
          <ac:spMkLst>
            <pc:docMk/>
            <pc:sldMk cId="94516739" sldId="347"/>
            <ac:spMk id="49" creationId="{F4C7B8D8-4E6D-4EF4-A686-CC3CD82DC778}"/>
          </ac:spMkLst>
        </pc:spChg>
        <pc:spChg chg="add mod">
          <ac:chgData name="Tyler Pantle" userId="S::tyler.pantle@ssaihq.com::f0d0cd32-2367-4f07-ae89-a6e5a9e16558" providerId="AD" clId="Web-{4A2539FB-9777-2103-4F22-B9AC1CED1959}" dt="2021-07-29T22:23:04.245" v="326" actId="1076"/>
          <ac:spMkLst>
            <pc:docMk/>
            <pc:sldMk cId="94516739" sldId="347"/>
            <ac:spMk id="51" creationId="{DE9EAB53-FA3D-4075-B3E2-F9DDE725A471}"/>
          </ac:spMkLst>
        </pc:spChg>
        <pc:spChg chg="del">
          <ac:chgData name="Tyler Pantle" userId="S::tyler.pantle@ssaihq.com::f0d0cd32-2367-4f07-ae89-a6e5a9e16558" providerId="AD" clId="Web-{4A2539FB-9777-2103-4F22-B9AC1CED1959}" dt="2021-07-29T22:38:42.999" v="466"/>
          <ac:spMkLst>
            <pc:docMk/>
            <pc:sldMk cId="94516739" sldId="347"/>
            <ac:spMk id="56" creationId="{C8D9AFF5-6AF8-4616-A306-37ABE7669511}"/>
          </ac:spMkLst>
        </pc:spChg>
        <pc:spChg chg="del">
          <ac:chgData name="Tyler Pantle" userId="S::tyler.pantle@ssaihq.com::f0d0cd32-2367-4f07-ae89-a6e5a9e16558" providerId="AD" clId="Web-{4A2539FB-9777-2103-4F22-B9AC1CED1959}" dt="2021-07-29T22:38:21.154" v="460"/>
          <ac:spMkLst>
            <pc:docMk/>
            <pc:sldMk cId="94516739" sldId="347"/>
            <ac:spMk id="58" creationId="{D30F175E-977B-47FD-89EA-175895F0D6CB}"/>
          </ac:spMkLst>
        </pc:spChg>
        <pc:spChg chg="del">
          <ac:chgData name="Tyler Pantle" userId="S::tyler.pantle@ssaihq.com::f0d0cd32-2367-4f07-ae89-a6e5a9e16558" providerId="AD" clId="Web-{4A2539FB-9777-2103-4F22-B9AC1CED1959}" dt="2021-07-29T22:37:58.232" v="452"/>
          <ac:spMkLst>
            <pc:docMk/>
            <pc:sldMk cId="94516739" sldId="347"/>
            <ac:spMk id="60" creationId="{3C1C6445-CBC7-4E37-AF34-406E4C14FE62}"/>
          </ac:spMkLst>
        </pc:spChg>
        <pc:spChg chg="del">
          <ac:chgData name="Tyler Pantle" userId="S::tyler.pantle@ssaihq.com::f0d0cd32-2367-4f07-ae89-a6e5a9e16558" providerId="AD" clId="Web-{4A2539FB-9777-2103-4F22-B9AC1CED1959}" dt="2021-07-29T23:37:01.049" v="761"/>
          <ac:spMkLst>
            <pc:docMk/>
            <pc:sldMk cId="94516739" sldId="347"/>
            <ac:spMk id="62" creationId="{E6773A53-05D6-429E-9EBB-747C5CCB3CBD}"/>
          </ac:spMkLst>
        </pc:spChg>
        <pc:spChg chg="mod">
          <ac:chgData name="Tyler Pantle" userId="S::tyler.pantle@ssaihq.com::f0d0cd32-2367-4f07-ae89-a6e5a9e16558" providerId="AD" clId="Web-{4A2539FB-9777-2103-4F22-B9AC1CED1959}" dt="2021-07-29T22:46:39.198" v="620" actId="1076"/>
          <ac:spMkLst>
            <pc:docMk/>
            <pc:sldMk cId="94516739" sldId="347"/>
            <ac:spMk id="64" creationId="{FCE18AC9-4A46-4DCC-9B04-3B549AC672EC}"/>
          </ac:spMkLst>
        </pc:spChg>
        <pc:spChg chg="mod">
          <ac:chgData name="Tyler Pantle" userId="S::tyler.pantle@ssaihq.com::f0d0cd32-2367-4f07-ae89-a6e5a9e16558" providerId="AD" clId="Web-{4A2539FB-9777-2103-4F22-B9AC1CED1959}" dt="2021-07-29T22:46:47.933" v="621"/>
          <ac:spMkLst>
            <pc:docMk/>
            <pc:sldMk cId="94516739" sldId="347"/>
            <ac:spMk id="70" creationId="{D066AFFC-9F97-4EC9-8B4A-C53BDEAA2D3F}"/>
          </ac:spMkLst>
        </pc:spChg>
        <pc:spChg chg="mod">
          <ac:chgData name="Tyler Pantle" userId="S::tyler.pantle@ssaihq.com::f0d0cd32-2367-4f07-ae89-a6e5a9e16558" providerId="AD" clId="Web-{4A2539FB-9777-2103-4F22-B9AC1CED1959}" dt="2021-07-29T22:46:47.964" v="622"/>
          <ac:spMkLst>
            <pc:docMk/>
            <pc:sldMk cId="94516739" sldId="347"/>
            <ac:spMk id="72" creationId="{87218046-AB95-42B4-A29A-F0D78D8CD0FB}"/>
          </ac:spMkLst>
        </pc:spChg>
        <pc:spChg chg="add mod">
          <ac:chgData name="Tyler Pantle" userId="S::tyler.pantle@ssaihq.com::f0d0cd32-2367-4f07-ae89-a6e5a9e16558" providerId="AD" clId="Web-{4A2539FB-9777-2103-4F22-B9AC1CED1959}" dt="2021-07-29T23:35:19.031" v="754" actId="20577"/>
          <ac:spMkLst>
            <pc:docMk/>
            <pc:sldMk cId="94516739" sldId="347"/>
            <ac:spMk id="74" creationId="{68BC9AAC-91D7-4412-B0C7-3173DF91C137}"/>
          </ac:spMkLst>
        </pc:spChg>
        <pc:spChg chg="add mod">
          <ac:chgData name="Tyler Pantle" userId="S::tyler.pantle@ssaihq.com::f0d0cd32-2367-4f07-ae89-a6e5a9e16558" providerId="AD" clId="Web-{4A2539FB-9777-2103-4F22-B9AC1CED1959}" dt="2021-07-29T22:23:04.495" v="328" actId="1076"/>
          <ac:spMkLst>
            <pc:docMk/>
            <pc:sldMk cId="94516739" sldId="347"/>
            <ac:spMk id="76" creationId="{3106C406-56BD-4F18-9468-9F8F3E5DDB83}"/>
          </ac:spMkLst>
        </pc:spChg>
        <pc:spChg chg="add">
          <ac:chgData name="Tyler Pantle" userId="S::tyler.pantle@ssaihq.com::f0d0cd32-2367-4f07-ae89-a6e5a9e16558" providerId="AD" clId="Web-{4A2539FB-9777-2103-4F22-B9AC1CED1959}" dt="2021-07-29T22:37:58.607" v="453"/>
          <ac:spMkLst>
            <pc:docMk/>
            <pc:sldMk cId="94516739" sldId="347"/>
            <ac:spMk id="79" creationId="{8A0A37A1-F5B4-4602-A6F8-D7019BC007E1}"/>
          </ac:spMkLst>
        </pc:spChg>
        <pc:spChg chg="add mod">
          <ac:chgData name="Tyler Pantle" userId="S::tyler.pantle@ssaihq.com::f0d0cd32-2367-4f07-ae89-a6e5a9e16558" providerId="AD" clId="Web-{4A2539FB-9777-2103-4F22-B9AC1CED1959}" dt="2021-07-29T22:38:29.326" v="462" actId="14100"/>
          <ac:spMkLst>
            <pc:docMk/>
            <pc:sldMk cId="94516739" sldId="347"/>
            <ac:spMk id="81" creationId="{5A34CC7F-44DD-4AD7-B324-54996D27DD2B}"/>
          </ac:spMkLst>
        </pc:spChg>
        <pc:spChg chg="add mod">
          <ac:chgData name="Tyler Pantle" userId="S::tyler.pantle@ssaihq.com::f0d0cd32-2367-4f07-ae89-a6e5a9e16558" providerId="AD" clId="Web-{4A2539FB-9777-2103-4F22-B9AC1CED1959}" dt="2021-07-29T22:38:47.811" v="467" actId="1076"/>
          <ac:spMkLst>
            <pc:docMk/>
            <pc:sldMk cId="94516739" sldId="347"/>
            <ac:spMk id="82" creationId="{75CDC150-1317-4B67-9B41-F2571381D6A4}"/>
          </ac:spMkLst>
        </pc:spChg>
        <pc:spChg chg="add">
          <ac:chgData name="Tyler Pantle" userId="S::tyler.pantle@ssaihq.com::f0d0cd32-2367-4f07-ae89-a6e5a9e16558" providerId="AD" clId="Web-{4A2539FB-9777-2103-4F22-B9AC1CED1959}" dt="2021-07-29T23:37:01.596" v="762"/>
          <ac:spMkLst>
            <pc:docMk/>
            <pc:sldMk cId="94516739" sldId="347"/>
            <ac:spMk id="84" creationId="{28486538-59DA-40AD-A2DC-EB0113F7E131}"/>
          </ac:spMkLst>
        </pc:spChg>
        <pc:grpChg chg="mod">
          <ac:chgData name="Tyler Pantle" userId="S::tyler.pantle@ssaihq.com::f0d0cd32-2367-4f07-ae89-a6e5a9e16558" providerId="AD" clId="Web-{4A2539FB-9777-2103-4F22-B9AC1CED1959}" dt="2021-07-29T22:21:42.149" v="315" actId="1076"/>
          <ac:grpSpMkLst>
            <pc:docMk/>
            <pc:sldMk cId="94516739" sldId="347"/>
            <ac:grpSpMk id="2" creationId="{5ACD9A4D-77D0-45E7-B1BC-A4C2E2EE8E98}"/>
          </ac:grpSpMkLst>
        </pc:grpChg>
        <pc:grpChg chg="del">
          <ac:chgData name="Tyler Pantle" userId="S::tyler.pantle@ssaihq.com::f0d0cd32-2367-4f07-ae89-a6e5a9e16558" providerId="AD" clId="Web-{4A2539FB-9777-2103-4F22-B9AC1CED1959}" dt="2021-07-29T22:19:04.332" v="258"/>
          <ac:grpSpMkLst>
            <pc:docMk/>
            <pc:sldMk cId="94516739" sldId="347"/>
            <ac:grpSpMk id="5" creationId="{0368F6AB-0D4D-4A50-818B-680F75411577}"/>
          </ac:grpSpMkLst>
        </pc:grpChg>
        <pc:grpChg chg="add">
          <ac:chgData name="Tyler Pantle" userId="S::tyler.pantle@ssaihq.com::f0d0cd32-2367-4f07-ae89-a6e5a9e16558" providerId="AD" clId="Web-{4A2539FB-9777-2103-4F22-B9AC1CED1959}" dt="2021-07-29T22:22:06.774" v="316"/>
          <ac:grpSpMkLst>
            <pc:docMk/>
            <pc:sldMk cId="94516739" sldId="347"/>
            <ac:grpSpMk id="77" creationId="{B9BC7E47-2E08-4F5E-868D-6495F728EBAD}"/>
          </ac:grpSpMkLst>
        </pc:grpChg>
        <pc:picChg chg="add del">
          <ac:chgData name="Tyler Pantle" userId="S::tyler.pantle@ssaihq.com::f0d0cd32-2367-4f07-ae89-a6e5a9e16558" providerId="AD" clId="Web-{4A2539FB-9777-2103-4F22-B9AC1CED1959}" dt="2021-07-29T22:38:03.122" v="455"/>
          <ac:picMkLst>
            <pc:docMk/>
            <pc:sldMk cId="94516739" sldId="347"/>
            <ac:picMk id="80" creationId="{061D868B-BD5A-44CA-A2A9-A8CE700C8C58}"/>
          </ac:picMkLst>
        </pc:picChg>
      </pc:sldChg>
      <pc:sldChg chg="addSp delSp modSp modNotes">
        <pc:chgData name="Tyler Pantle" userId="S::tyler.pantle@ssaihq.com::f0d0cd32-2367-4f07-ae89-a6e5a9e16558" providerId="AD" clId="Web-{4A2539FB-9777-2103-4F22-B9AC1CED1959}" dt="2021-07-29T23:40:46.790" v="847"/>
        <pc:sldMkLst>
          <pc:docMk/>
          <pc:sldMk cId="3117076153" sldId="348"/>
        </pc:sldMkLst>
        <pc:spChg chg="add mod">
          <ac:chgData name="Tyler Pantle" userId="S::tyler.pantle@ssaihq.com::f0d0cd32-2367-4f07-ae89-a6e5a9e16558" providerId="AD" clId="Web-{4A2539FB-9777-2103-4F22-B9AC1CED1959}" dt="2021-07-29T22:24:09.090" v="349" actId="1076"/>
          <ac:spMkLst>
            <pc:docMk/>
            <pc:sldMk cId="3117076153" sldId="348"/>
            <ac:spMk id="3" creationId="{54BA472F-96BE-47DA-95C4-A061851F6015}"/>
          </ac:spMkLst>
        </pc:spChg>
        <pc:spChg chg="add mod">
          <ac:chgData name="Tyler Pantle" userId="S::tyler.pantle@ssaihq.com::f0d0cd32-2367-4f07-ae89-a6e5a9e16558" providerId="AD" clId="Web-{4A2539FB-9777-2103-4F22-B9AC1CED1959}" dt="2021-07-29T22:18:39.175" v="236" actId="1076"/>
          <ac:spMkLst>
            <pc:docMk/>
            <pc:sldMk cId="3117076153" sldId="348"/>
            <ac:spMk id="4" creationId="{B6631FA4-DF67-445E-B611-5ACA2744C919}"/>
          </ac:spMkLst>
        </pc:spChg>
        <pc:spChg chg="add mod">
          <ac:chgData name="Tyler Pantle" userId="S::tyler.pantle@ssaihq.com::f0d0cd32-2367-4f07-ae89-a6e5a9e16558" providerId="AD" clId="Web-{4A2539FB-9777-2103-4F22-B9AC1CED1959}" dt="2021-07-29T22:18:39.191" v="237" actId="1076"/>
          <ac:spMkLst>
            <pc:docMk/>
            <pc:sldMk cId="3117076153" sldId="348"/>
            <ac:spMk id="6" creationId="{C71FCB6E-C8A4-4BF9-9F9C-6FB83573924A}"/>
          </ac:spMkLst>
        </pc:spChg>
        <pc:spChg chg="add mod">
          <ac:chgData name="Tyler Pantle" userId="S::tyler.pantle@ssaihq.com::f0d0cd32-2367-4f07-ae89-a6e5a9e16558" providerId="AD" clId="Web-{4A2539FB-9777-2103-4F22-B9AC1CED1959}" dt="2021-07-29T22:18:39.206" v="238" actId="1076"/>
          <ac:spMkLst>
            <pc:docMk/>
            <pc:sldMk cId="3117076153" sldId="348"/>
            <ac:spMk id="7" creationId="{ED61CC63-0FD1-4C51-95E7-0AFD5EE76BC0}"/>
          </ac:spMkLst>
        </pc:spChg>
        <pc:spChg chg="add mod">
          <ac:chgData name="Tyler Pantle" userId="S::tyler.pantle@ssaihq.com::f0d0cd32-2367-4f07-ae89-a6e5a9e16558" providerId="AD" clId="Web-{4A2539FB-9777-2103-4F22-B9AC1CED1959}" dt="2021-07-29T22:18:39.222" v="239" actId="1076"/>
          <ac:spMkLst>
            <pc:docMk/>
            <pc:sldMk cId="3117076153" sldId="348"/>
            <ac:spMk id="8" creationId="{4BED5056-7904-4AB6-9672-EBEADB36F366}"/>
          </ac:spMkLst>
        </pc:spChg>
        <pc:spChg chg="add mod">
          <ac:chgData name="Tyler Pantle" userId="S::tyler.pantle@ssaihq.com::f0d0cd32-2367-4f07-ae89-a6e5a9e16558" providerId="AD" clId="Web-{4A2539FB-9777-2103-4F22-B9AC1CED1959}" dt="2021-07-29T22:18:39.238" v="240" actId="1076"/>
          <ac:spMkLst>
            <pc:docMk/>
            <pc:sldMk cId="3117076153" sldId="348"/>
            <ac:spMk id="10" creationId="{29DD3A35-A38C-43A1-A64E-B89410E6AD74}"/>
          </ac:spMkLst>
        </pc:spChg>
        <pc:spChg chg="add mod">
          <ac:chgData name="Tyler Pantle" userId="S::tyler.pantle@ssaihq.com::f0d0cd32-2367-4f07-ae89-a6e5a9e16558" providerId="AD" clId="Web-{4A2539FB-9777-2103-4F22-B9AC1CED1959}" dt="2021-07-29T22:18:39.269" v="241" actId="1076"/>
          <ac:spMkLst>
            <pc:docMk/>
            <pc:sldMk cId="3117076153" sldId="348"/>
            <ac:spMk id="12" creationId="{DA3BDD48-96BC-4742-8BFF-FC3B69BDC1E6}"/>
          </ac:spMkLst>
        </pc:spChg>
        <pc:spChg chg="add mod">
          <ac:chgData name="Tyler Pantle" userId="S::tyler.pantle@ssaihq.com::f0d0cd32-2367-4f07-ae89-a6e5a9e16558" providerId="AD" clId="Web-{4A2539FB-9777-2103-4F22-B9AC1CED1959}" dt="2021-07-29T22:18:39.285" v="242" actId="1076"/>
          <ac:spMkLst>
            <pc:docMk/>
            <pc:sldMk cId="3117076153" sldId="348"/>
            <ac:spMk id="14" creationId="{11CB6C8B-13AA-4D89-B61F-27D25FFD9517}"/>
          </ac:spMkLst>
        </pc:spChg>
        <pc:spChg chg="add mod">
          <ac:chgData name="Tyler Pantle" userId="S::tyler.pantle@ssaihq.com::f0d0cd32-2367-4f07-ae89-a6e5a9e16558" providerId="AD" clId="Web-{4A2539FB-9777-2103-4F22-B9AC1CED1959}" dt="2021-07-29T22:18:39.300" v="243" actId="1076"/>
          <ac:spMkLst>
            <pc:docMk/>
            <pc:sldMk cId="3117076153" sldId="348"/>
            <ac:spMk id="16" creationId="{81A1A74C-6029-4A0F-B0CD-3D157365F018}"/>
          </ac:spMkLst>
        </pc:spChg>
        <pc:spChg chg="add mod">
          <ac:chgData name="Tyler Pantle" userId="S::tyler.pantle@ssaihq.com::f0d0cd32-2367-4f07-ae89-a6e5a9e16558" providerId="AD" clId="Web-{4A2539FB-9777-2103-4F22-B9AC1CED1959}" dt="2021-07-29T22:18:39.316" v="244" actId="1076"/>
          <ac:spMkLst>
            <pc:docMk/>
            <pc:sldMk cId="3117076153" sldId="348"/>
            <ac:spMk id="18" creationId="{B2806480-550A-4FCF-853B-0A5A34CA22A5}"/>
          </ac:spMkLst>
        </pc:spChg>
        <pc:spChg chg="add mod">
          <ac:chgData name="Tyler Pantle" userId="S::tyler.pantle@ssaihq.com::f0d0cd32-2367-4f07-ae89-a6e5a9e16558" providerId="AD" clId="Web-{4A2539FB-9777-2103-4F22-B9AC1CED1959}" dt="2021-07-29T22:18:39.331" v="245" actId="1076"/>
          <ac:spMkLst>
            <pc:docMk/>
            <pc:sldMk cId="3117076153" sldId="348"/>
            <ac:spMk id="20" creationId="{17EED70E-AF08-411D-9879-85B473D81744}"/>
          </ac:spMkLst>
        </pc:spChg>
        <pc:spChg chg="add mod">
          <ac:chgData name="Tyler Pantle" userId="S::tyler.pantle@ssaihq.com::f0d0cd32-2367-4f07-ae89-a6e5a9e16558" providerId="AD" clId="Web-{4A2539FB-9777-2103-4F22-B9AC1CED1959}" dt="2021-07-29T23:35:14.750" v="753" actId="20577"/>
          <ac:spMkLst>
            <pc:docMk/>
            <pc:sldMk cId="3117076153" sldId="348"/>
            <ac:spMk id="22" creationId="{1D9D4CD2-1A03-4988-92C3-D84BDEBFDE09}"/>
          </ac:spMkLst>
        </pc:spChg>
        <pc:spChg chg="mod">
          <ac:chgData name="Tyler Pantle" userId="S::tyler.pantle@ssaihq.com::f0d0cd32-2367-4f07-ae89-a6e5a9e16558" providerId="AD" clId="Web-{4A2539FB-9777-2103-4F22-B9AC1CED1959}" dt="2021-07-29T22:26:47.329" v="367" actId="1076"/>
          <ac:spMkLst>
            <pc:docMk/>
            <pc:sldMk cId="3117076153" sldId="348"/>
            <ac:spMk id="28" creationId="{59B3EEB9-14EA-4F03-9487-F953D825A95B}"/>
          </ac:spMkLst>
        </pc:spChg>
        <pc:spChg chg="del">
          <ac:chgData name="Tyler Pantle" userId="S::tyler.pantle@ssaihq.com::f0d0cd32-2367-4f07-ae89-a6e5a9e16558" providerId="AD" clId="Web-{4A2539FB-9777-2103-4F22-B9AC1CED1959}" dt="2021-07-29T22:38:57.733" v="468"/>
          <ac:spMkLst>
            <pc:docMk/>
            <pc:sldMk cId="3117076153" sldId="348"/>
            <ac:spMk id="29" creationId="{AAADB50F-302D-46E9-BF96-12C553AFE15B}"/>
          </ac:spMkLst>
        </pc:spChg>
        <pc:spChg chg="del">
          <ac:chgData name="Tyler Pantle" userId="S::tyler.pantle@ssaihq.com::f0d0cd32-2367-4f07-ae89-a6e5a9e16558" providerId="AD" clId="Web-{4A2539FB-9777-2103-4F22-B9AC1CED1959}" dt="2021-07-29T22:38:59.921" v="469"/>
          <ac:spMkLst>
            <pc:docMk/>
            <pc:sldMk cId="3117076153" sldId="348"/>
            <ac:spMk id="31" creationId="{777AD51F-BBC0-4AE9-967F-E2330E249DAC}"/>
          </ac:spMkLst>
        </pc:spChg>
        <pc:spChg chg="mod">
          <ac:chgData name="Tyler Pantle" userId="S::tyler.pantle@ssaihq.com::f0d0cd32-2367-4f07-ae89-a6e5a9e16558" providerId="AD" clId="Web-{4A2539FB-9777-2103-4F22-B9AC1CED1959}" dt="2021-07-29T22:29:20.857" v="380" actId="1076"/>
          <ac:spMkLst>
            <pc:docMk/>
            <pc:sldMk cId="3117076153" sldId="348"/>
            <ac:spMk id="32" creationId="{6E4D3BEE-0E9B-4806-A980-5D4FBBEFDF4E}"/>
          </ac:spMkLst>
        </pc:spChg>
        <pc:spChg chg="del">
          <ac:chgData name="Tyler Pantle" userId="S::tyler.pantle@ssaihq.com::f0d0cd32-2367-4f07-ae89-a6e5a9e16558" providerId="AD" clId="Web-{4A2539FB-9777-2103-4F22-B9AC1CED1959}" dt="2021-07-29T22:37:51.638" v="450"/>
          <ac:spMkLst>
            <pc:docMk/>
            <pc:sldMk cId="3117076153" sldId="348"/>
            <ac:spMk id="33" creationId="{F26E033D-AF65-48BE-BCC5-B85F735A98EC}"/>
          </ac:spMkLst>
        </pc:spChg>
        <pc:spChg chg="del">
          <ac:chgData name="Tyler Pantle" userId="S::tyler.pantle@ssaihq.com::f0d0cd32-2367-4f07-ae89-a6e5a9e16558" providerId="AD" clId="Web-{4A2539FB-9777-2103-4F22-B9AC1CED1959}" dt="2021-07-29T23:36:56.799" v="759"/>
          <ac:spMkLst>
            <pc:docMk/>
            <pc:sldMk cId="3117076153" sldId="348"/>
            <ac:spMk id="35" creationId="{E3637AF2-186D-4E0A-B8E8-527A09825BD6}"/>
          </ac:spMkLst>
        </pc:spChg>
        <pc:spChg chg="mod">
          <ac:chgData name="Tyler Pantle" userId="S::tyler.pantle@ssaihq.com::f0d0cd32-2367-4f07-ae89-a6e5a9e16558" providerId="AD" clId="Web-{4A2539FB-9777-2103-4F22-B9AC1CED1959}" dt="2021-07-29T22:28:28.852" v="373" actId="1076"/>
          <ac:spMkLst>
            <pc:docMk/>
            <pc:sldMk cId="3117076153" sldId="348"/>
            <ac:spMk id="36" creationId="{E6ADA8CD-C1D5-4CFB-8995-0FDFD207CA49}"/>
          </ac:spMkLst>
        </pc:spChg>
        <pc:spChg chg="mod">
          <ac:chgData name="Tyler Pantle" userId="S::tyler.pantle@ssaihq.com::f0d0cd32-2367-4f07-ae89-a6e5a9e16558" providerId="AD" clId="Web-{4A2539FB-9777-2103-4F22-B9AC1CED1959}" dt="2021-07-29T22:46:08.385" v="617"/>
          <ac:spMkLst>
            <pc:docMk/>
            <pc:sldMk cId="3117076153" sldId="348"/>
            <ac:spMk id="37" creationId="{6284C8AC-6B17-45C5-B528-597093E0F7C9}"/>
          </ac:spMkLst>
        </pc:spChg>
        <pc:spChg chg="del mod">
          <ac:chgData name="Tyler Pantle" userId="S::tyler.pantle@ssaihq.com::f0d0cd32-2367-4f07-ae89-a6e5a9e16558" providerId="AD" clId="Web-{4A2539FB-9777-2103-4F22-B9AC1CED1959}" dt="2021-07-29T22:24:21.918" v="351"/>
          <ac:spMkLst>
            <pc:docMk/>
            <pc:sldMk cId="3117076153" sldId="348"/>
            <ac:spMk id="40" creationId="{D941BE77-B55E-47A8-8871-E3D3D7EBDB18}"/>
          </ac:spMkLst>
        </pc:spChg>
        <pc:spChg chg="mod">
          <ac:chgData name="Tyler Pantle" userId="S::tyler.pantle@ssaihq.com::f0d0cd32-2367-4f07-ae89-a6e5a9e16558" providerId="AD" clId="Web-{4A2539FB-9777-2103-4F22-B9AC1CED1959}" dt="2021-07-29T22:45:54.729" v="613"/>
          <ac:spMkLst>
            <pc:docMk/>
            <pc:sldMk cId="3117076153" sldId="348"/>
            <ac:spMk id="41" creationId="{7C58FA95-572E-4B5E-B351-0BDB34D307FE}"/>
          </ac:spMkLst>
        </pc:spChg>
        <pc:spChg chg="mod">
          <ac:chgData name="Tyler Pantle" userId="S::tyler.pantle@ssaihq.com::f0d0cd32-2367-4f07-ae89-a6e5a9e16558" providerId="AD" clId="Web-{4A2539FB-9777-2103-4F22-B9AC1CED1959}" dt="2021-07-29T22:45:54.744" v="614"/>
          <ac:spMkLst>
            <pc:docMk/>
            <pc:sldMk cId="3117076153" sldId="348"/>
            <ac:spMk id="43" creationId="{C9E0327C-1490-450D-8121-81EBF5D0E407}"/>
          </ac:spMkLst>
        </pc:spChg>
        <pc:spChg chg="mod">
          <ac:chgData name="Tyler Pantle" userId="S::tyler.pantle@ssaihq.com::f0d0cd32-2367-4f07-ae89-a6e5a9e16558" providerId="AD" clId="Web-{4A2539FB-9777-2103-4F22-B9AC1CED1959}" dt="2021-07-29T22:46:02.932" v="616" actId="1076"/>
          <ac:spMkLst>
            <pc:docMk/>
            <pc:sldMk cId="3117076153" sldId="348"/>
            <ac:spMk id="45" creationId="{8F56E066-0F89-40DB-8298-CFB5889A4911}"/>
          </ac:spMkLst>
        </pc:spChg>
        <pc:spChg chg="del">
          <ac:chgData name="Tyler Pantle" userId="S::tyler.pantle@ssaihq.com::f0d0cd32-2367-4f07-ae89-a6e5a9e16558" providerId="AD" clId="Web-{4A2539FB-9777-2103-4F22-B9AC1CED1959}" dt="2021-07-29T20:07:43.327" v="15"/>
          <ac:spMkLst>
            <pc:docMk/>
            <pc:sldMk cId="3117076153" sldId="348"/>
            <ac:spMk id="46" creationId="{A0F1E66A-050C-4452-A90F-785437E7571A}"/>
          </ac:spMkLst>
        </pc:spChg>
        <pc:spChg chg="mod">
          <ac:chgData name="Tyler Pantle" userId="S::tyler.pantle@ssaihq.com::f0d0cd32-2367-4f07-ae89-a6e5a9e16558" providerId="AD" clId="Web-{4A2539FB-9777-2103-4F22-B9AC1CED1959}" dt="2021-07-29T22:26:23.844" v="361" actId="1076"/>
          <ac:spMkLst>
            <pc:docMk/>
            <pc:sldMk cId="3117076153" sldId="348"/>
            <ac:spMk id="47" creationId="{9394C2EA-7601-4F8E-91EB-B900C934785C}"/>
          </ac:spMkLst>
        </pc:spChg>
        <pc:spChg chg="mod">
          <ac:chgData name="Tyler Pantle" userId="S::tyler.pantle@ssaihq.com::f0d0cd32-2367-4f07-ae89-a6e5a9e16558" providerId="AD" clId="Web-{4A2539FB-9777-2103-4F22-B9AC1CED1959}" dt="2021-07-29T22:28:52.431" v="375"/>
          <ac:spMkLst>
            <pc:docMk/>
            <pc:sldMk cId="3117076153" sldId="348"/>
            <ac:spMk id="49" creationId="{03B5129A-4CCD-47F1-B5AF-5953F86F2BB2}"/>
          </ac:spMkLst>
        </pc:spChg>
        <pc:spChg chg="mod">
          <ac:chgData name="Tyler Pantle" userId="S::tyler.pantle@ssaihq.com::f0d0cd32-2367-4f07-ae89-a6e5a9e16558" providerId="AD" clId="Web-{4A2539FB-9777-2103-4F22-B9AC1CED1959}" dt="2021-07-29T22:28:52.524" v="376"/>
          <ac:spMkLst>
            <pc:docMk/>
            <pc:sldMk cId="3117076153" sldId="348"/>
            <ac:spMk id="50" creationId="{991E124D-510E-4270-809B-B9690B6FA38F}"/>
          </ac:spMkLst>
        </pc:spChg>
        <pc:spChg chg="mod">
          <ac:chgData name="Tyler Pantle" userId="S::tyler.pantle@ssaihq.com::f0d0cd32-2367-4f07-ae89-a6e5a9e16558" providerId="AD" clId="Web-{4A2539FB-9777-2103-4F22-B9AC1CED1959}" dt="2021-07-29T22:28:52.634" v="377"/>
          <ac:spMkLst>
            <pc:docMk/>
            <pc:sldMk cId="3117076153" sldId="348"/>
            <ac:spMk id="51" creationId="{C7D7FA9E-0940-4A06-846B-D270C5391BAD}"/>
          </ac:spMkLst>
        </pc:spChg>
        <pc:spChg chg="mod">
          <ac:chgData name="Tyler Pantle" userId="S::tyler.pantle@ssaihq.com::f0d0cd32-2367-4f07-ae89-a6e5a9e16558" providerId="AD" clId="Web-{4A2539FB-9777-2103-4F22-B9AC1CED1959}" dt="2021-07-29T22:28:52.728" v="378"/>
          <ac:spMkLst>
            <pc:docMk/>
            <pc:sldMk cId="3117076153" sldId="348"/>
            <ac:spMk id="52" creationId="{EFBED220-FD70-4E94-A078-769C52DAB47E}"/>
          </ac:spMkLst>
        </pc:spChg>
        <pc:spChg chg="del">
          <ac:chgData name="Tyler Pantle" userId="S::tyler.pantle@ssaihq.com::f0d0cd32-2367-4f07-ae89-a6e5a9e16558" providerId="AD" clId="Web-{4A2539FB-9777-2103-4F22-B9AC1CED1959}" dt="2021-07-29T22:18:26.644" v="235"/>
          <ac:spMkLst>
            <pc:docMk/>
            <pc:sldMk cId="3117076153" sldId="348"/>
            <ac:spMk id="53" creationId="{78689F4D-762F-4AEE-919D-1A990E4E1A67}"/>
          </ac:spMkLst>
        </pc:spChg>
        <pc:spChg chg="del">
          <ac:chgData name="Tyler Pantle" userId="S::tyler.pantle@ssaihq.com::f0d0cd32-2367-4f07-ae89-a6e5a9e16558" providerId="AD" clId="Web-{4A2539FB-9777-2103-4F22-B9AC1CED1959}" dt="2021-07-29T22:18:24.128" v="234"/>
          <ac:spMkLst>
            <pc:docMk/>
            <pc:sldMk cId="3117076153" sldId="348"/>
            <ac:spMk id="54" creationId="{CD5D1A81-414C-4FDF-930A-91DE995744D3}"/>
          </ac:spMkLst>
        </pc:spChg>
        <pc:spChg chg="del">
          <ac:chgData name="Tyler Pantle" userId="S::tyler.pantle@ssaihq.com::f0d0cd32-2367-4f07-ae89-a6e5a9e16558" providerId="AD" clId="Web-{4A2539FB-9777-2103-4F22-B9AC1CED1959}" dt="2021-07-29T22:18:24.050" v="233"/>
          <ac:spMkLst>
            <pc:docMk/>
            <pc:sldMk cId="3117076153" sldId="348"/>
            <ac:spMk id="55" creationId="{C8EA6A0D-87F1-48DA-98D9-E6393F5B2A39}"/>
          </ac:spMkLst>
        </pc:spChg>
        <pc:spChg chg="del">
          <ac:chgData name="Tyler Pantle" userId="S::tyler.pantle@ssaihq.com::f0d0cd32-2367-4f07-ae89-a6e5a9e16558" providerId="AD" clId="Web-{4A2539FB-9777-2103-4F22-B9AC1CED1959}" dt="2021-07-29T22:18:23.956" v="232"/>
          <ac:spMkLst>
            <pc:docMk/>
            <pc:sldMk cId="3117076153" sldId="348"/>
            <ac:spMk id="56" creationId="{6A5A5937-7AE4-4B7A-9580-72CB302EC500}"/>
          </ac:spMkLst>
        </pc:spChg>
        <pc:spChg chg="del">
          <ac:chgData name="Tyler Pantle" userId="S::tyler.pantle@ssaihq.com::f0d0cd32-2367-4f07-ae89-a6e5a9e16558" providerId="AD" clId="Web-{4A2539FB-9777-2103-4F22-B9AC1CED1959}" dt="2021-07-29T22:18:23.878" v="231"/>
          <ac:spMkLst>
            <pc:docMk/>
            <pc:sldMk cId="3117076153" sldId="348"/>
            <ac:spMk id="57" creationId="{B8D7C45F-F0D1-412C-8580-0DD9CEC575AD}"/>
          </ac:spMkLst>
        </pc:spChg>
        <pc:spChg chg="del">
          <ac:chgData name="Tyler Pantle" userId="S::tyler.pantle@ssaihq.com::f0d0cd32-2367-4f07-ae89-a6e5a9e16558" providerId="AD" clId="Web-{4A2539FB-9777-2103-4F22-B9AC1CED1959}" dt="2021-07-29T22:18:23.784" v="230"/>
          <ac:spMkLst>
            <pc:docMk/>
            <pc:sldMk cId="3117076153" sldId="348"/>
            <ac:spMk id="58" creationId="{81F43F08-7455-41AC-9B25-F8128C6F6F93}"/>
          </ac:spMkLst>
        </pc:spChg>
        <pc:spChg chg="del">
          <ac:chgData name="Tyler Pantle" userId="S::tyler.pantle@ssaihq.com::f0d0cd32-2367-4f07-ae89-a6e5a9e16558" providerId="AD" clId="Web-{4A2539FB-9777-2103-4F22-B9AC1CED1959}" dt="2021-07-29T22:18:23.690" v="229"/>
          <ac:spMkLst>
            <pc:docMk/>
            <pc:sldMk cId="3117076153" sldId="348"/>
            <ac:spMk id="59" creationId="{BEE80094-4371-4963-87A0-C7360FF5AB75}"/>
          </ac:spMkLst>
        </pc:spChg>
        <pc:spChg chg="del">
          <ac:chgData name="Tyler Pantle" userId="S::tyler.pantle@ssaihq.com::f0d0cd32-2367-4f07-ae89-a6e5a9e16558" providerId="AD" clId="Web-{4A2539FB-9777-2103-4F22-B9AC1CED1959}" dt="2021-07-29T22:18:23.597" v="228"/>
          <ac:spMkLst>
            <pc:docMk/>
            <pc:sldMk cId="3117076153" sldId="348"/>
            <ac:spMk id="60" creationId="{48E3CFFB-2C42-4AAD-84D3-2A7C77B6FD28}"/>
          </ac:spMkLst>
        </pc:spChg>
        <pc:spChg chg="del">
          <ac:chgData name="Tyler Pantle" userId="S::tyler.pantle@ssaihq.com::f0d0cd32-2367-4f07-ae89-a6e5a9e16558" providerId="AD" clId="Web-{4A2539FB-9777-2103-4F22-B9AC1CED1959}" dt="2021-07-29T22:18:23.487" v="227"/>
          <ac:spMkLst>
            <pc:docMk/>
            <pc:sldMk cId="3117076153" sldId="348"/>
            <ac:spMk id="61" creationId="{E02CB5C2-FA09-48F1-B7BA-95601566F0B6}"/>
          </ac:spMkLst>
        </pc:spChg>
        <pc:spChg chg="del">
          <ac:chgData name="Tyler Pantle" userId="S::tyler.pantle@ssaihq.com::f0d0cd32-2367-4f07-ae89-a6e5a9e16558" providerId="AD" clId="Web-{4A2539FB-9777-2103-4F22-B9AC1CED1959}" dt="2021-07-29T22:18:23.393" v="226"/>
          <ac:spMkLst>
            <pc:docMk/>
            <pc:sldMk cId="3117076153" sldId="348"/>
            <ac:spMk id="62" creationId="{01109FEE-C239-4A14-921D-82FDC45F5D6F}"/>
          </ac:spMkLst>
        </pc:spChg>
        <pc:spChg chg="del">
          <ac:chgData name="Tyler Pantle" userId="S::tyler.pantle@ssaihq.com::f0d0cd32-2367-4f07-ae89-a6e5a9e16558" providerId="AD" clId="Web-{4A2539FB-9777-2103-4F22-B9AC1CED1959}" dt="2021-07-29T22:18:23.284" v="225"/>
          <ac:spMkLst>
            <pc:docMk/>
            <pc:sldMk cId="3117076153" sldId="348"/>
            <ac:spMk id="63" creationId="{0C761124-EC44-4A0A-84BE-70514A2F4570}"/>
          </ac:spMkLst>
        </pc:spChg>
        <pc:spChg chg="del">
          <ac:chgData name="Tyler Pantle" userId="S::tyler.pantle@ssaihq.com::f0d0cd32-2367-4f07-ae89-a6e5a9e16558" providerId="AD" clId="Web-{4A2539FB-9777-2103-4F22-B9AC1CED1959}" dt="2021-07-29T22:18:23.190" v="224"/>
          <ac:spMkLst>
            <pc:docMk/>
            <pc:sldMk cId="3117076153" sldId="348"/>
            <ac:spMk id="64" creationId="{63573A56-F210-47FE-81E0-4BE299D498B8}"/>
          </ac:spMkLst>
        </pc:spChg>
        <pc:spChg chg="add mod">
          <ac:chgData name="Tyler Pantle" userId="S::tyler.pantle@ssaihq.com::f0d0cd32-2367-4f07-ae89-a6e5a9e16558" providerId="AD" clId="Web-{4A2539FB-9777-2103-4F22-B9AC1CED1959}" dt="2021-07-29T22:18:39.363" v="247" actId="1076"/>
          <ac:spMkLst>
            <pc:docMk/>
            <pc:sldMk cId="3117076153" sldId="348"/>
            <ac:spMk id="78" creationId="{A56F2CEA-F81F-4317-A9A1-4CBDE3C569E9}"/>
          </ac:spMkLst>
        </pc:spChg>
        <pc:spChg chg="add mod ord">
          <ac:chgData name="Tyler Pantle" userId="S::tyler.pantle@ssaihq.com::f0d0cd32-2367-4f07-ae89-a6e5a9e16558" providerId="AD" clId="Web-{4A2539FB-9777-2103-4F22-B9AC1CED1959}" dt="2021-07-29T22:27:15.298" v="371" actId="1076"/>
          <ac:spMkLst>
            <pc:docMk/>
            <pc:sldMk cId="3117076153" sldId="348"/>
            <ac:spMk id="80" creationId="{A5BEAA7D-CDD0-4783-A420-CB50011D42E4}"/>
          </ac:spMkLst>
        </pc:spChg>
        <pc:spChg chg="add">
          <ac:chgData name="Tyler Pantle" userId="S::tyler.pantle@ssaihq.com::f0d0cd32-2367-4f07-ae89-a6e5a9e16558" providerId="AD" clId="Web-{4A2539FB-9777-2103-4F22-B9AC1CED1959}" dt="2021-07-29T22:37:52.013" v="451"/>
          <ac:spMkLst>
            <pc:docMk/>
            <pc:sldMk cId="3117076153" sldId="348"/>
            <ac:spMk id="83" creationId="{13706785-749A-4442-B5C4-5357533116AD}"/>
          </ac:spMkLst>
        </pc:spChg>
        <pc:spChg chg="add">
          <ac:chgData name="Tyler Pantle" userId="S::tyler.pantle@ssaihq.com::f0d0cd32-2367-4f07-ae89-a6e5a9e16558" providerId="AD" clId="Web-{4A2539FB-9777-2103-4F22-B9AC1CED1959}" dt="2021-07-29T22:39:00.530" v="470"/>
          <ac:spMkLst>
            <pc:docMk/>
            <pc:sldMk cId="3117076153" sldId="348"/>
            <ac:spMk id="85" creationId="{DE0921A0-077F-4E43-9B89-7FA7FE2AE0E6}"/>
          </ac:spMkLst>
        </pc:spChg>
        <pc:spChg chg="add">
          <ac:chgData name="Tyler Pantle" userId="S::tyler.pantle@ssaihq.com::f0d0cd32-2367-4f07-ae89-a6e5a9e16558" providerId="AD" clId="Web-{4A2539FB-9777-2103-4F22-B9AC1CED1959}" dt="2021-07-29T22:39:00.561" v="471"/>
          <ac:spMkLst>
            <pc:docMk/>
            <pc:sldMk cId="3117076153" sldId="348"/>
            <ac:spMk id="87" creationId="{C0D14DC0-354A-4CA3-AE1F-7A2373425ED3}"/>
          </ac:spMkLst>
        </pc:spChg>
        <pc:spChg chg="add">
          <ac:chgData name="Tyler Pantle" userId="S::tyler.pantle@ssaihq.com::f0d0cd32-2367-4f07-ae89-a6e5a9e16558" providerId="AD" clId="Web-{4A2539FB-9777-2103-4F22-B9AC1CED1959}" dt="2021-07-29T23:36:57.534" v="760"/>
          <ac:spMkLst>
            <pc:docMk/>
            <pc:sldMk cId="3117076153" sldId="348"/>
            <ac:spMk id="89" creationId="{95DC205B-012C-41AC-903C-BC97BD83383F}"/>
          </ac:spMkLst>
        </pc:spChg>
        <pc:grpChg chg="mod">
          <ac:chgData name="Tyler Pantle" userId="S::tyler.pantle@ssaihq.com::f0d0cd32-2367-4f07-ae89-a6e5a9e16558" providerId="AD" clId="Web-{4A2539FB-9777-2103-4F22-B9AC1CED1959}" dt="2021-07-29T22:11:32.023" v="172" actId="14100"/>
          <ac:grpSpMkLst>
            <pc:docMk/>
            <pc:sldMk cId="3117076153" sldId="348"/>
            <ac:grpSpMk id="24" creationId="{AD7C5490-A205-40A3-8D72-189785DE6AE4}"/>
          </ac:grpSpMkLst>
        </pc:grpChg>
        <pc:grpChg chg="del">
          <ac:chgData name="Tyler Pantle" userId="S::tyler.pantle@ssaihq.com::f0d0cd32-2367-4f07-ae89-a6e5a9e16558" providerId="AD" clId="Web-{4A2539FB-9777-2103-4F22-B9AC1CED1959}" dt="2021-07-29T22:18:24.128" v="234"/>
          <ac:grpSpMkLst>
            <pc:docMk/>
            <pc:sldMk cId="3117076153" sldId="348"/>
            <ac:grpSpMk id="30" creationId="{8993F7D4-602F-45D8-BFBC-8A2DA6D7832C}"/>
          </ac:grpSpMkLst>
        </pc:grpChg>
        <pc:grpChg chg="del">
          <ac:chgData name="Tyler Pantle" userId="S::tyler.pantle@ssaihq.com::f0d0cd32-2367-4f07-ae89-a6e5a9e16558" providerId="AD" clId="Web-{4A2539FB-9777-2103-4F22-B9AC1CED1959}" dt="2021-07-29T22:24:21.918" v="351"/>
          <ac:grpSpMkLst>
            <pc:docMk/>
            <pc:sldMk cId="3117076153" sldId="348"/>
            <ac:grpSpMk id="38" creationId="{4055F607-924A-4752-B351-5467E8752D39}"/>
          </ac:grpSpMkLst>
        </pc:grpChg>
        <pc:grpChg chg="add">
          <ac:chgData name="Tyler Pantle" userId="S::tyler.pantle@ssaihq.com::f0d0cd32-2367-4f07-ae89-a6e5a9e16558" providerId="AD" clId="Web-{4A2539FB-9777-2103-4F22-B9AC1CED1959}" dt="2021-07-29T22:24:41.575" v="354"/>
          <ac:grpSpMkLst>
            <pc:docMk/>
            <pc:sldMk cId="3117076153" sldId="348"/>
            <ac:grpSpMk id="81" creationId="{3C0BCE78-A5AD-48AA-8CBA-A00780732760}"/>
          </ac:grpSpMkLst>
        </pc:grpChg>
      </pc:sldChg>
      <pc:sldChg chg="addSp delSp modSp modNotes">
        <pc:chgData name="Tyler Pantle" userId="S::tyler.pantle@ssaihq.com::f0d0cd32-2367-4f07-ae89-a6e5a9e16558" providerId="AD" clId="Web-{4A2539FB-9777-2103-4F22-B9AC1CED1959}" dt="2021-07-29T23:39:14.943" v="809"/>
        <pc:sldMkLst>
          <pc:docMk/>
          <pc:sldMk cId="3494225269" sldId="349"/>
        </pc:sldMkLst>
        <pc:spChg chg="add mod">
          <ac:chgData name="Tyler Pantle" userId="S::tyler.pantle@ssaihq.com::f0d0cd32-2367-4f07-ae89-a6e5a9e16558" providerId="AD" clId="Web-{4A2539FB-9777-2103-4F22-B9AC1CED1959}" dt="2021-07-29T22:37:34.372" v="446" actId="1076"/>
          <ac:spMkLst>
            <pc:docMk/>
            <pc:sldMk cId="3494225269" sldId="349"/>
            <ac:spMk id="5" creationId="{8543F9D3-03D2-4E7F-A8A1-AC6A6B49761F}"/>
          </ac:spMkLst>
        </pc:spChg>
        <pc:spChg chg="add">
          <ac:chgData name="Tyler Pantle" userId="S::tyler.pantle@ssaihq.com::f0d0cd32-2367-4f07-ae89-a6e5a9e16558" providerId="AD" clId="Web-{4A2539FB-9777-2103-4F22-B9AC1CED1959}" dt="2021-07-29T22:39:06.843" v="474"/>
          <ac:spMkLst>
            <pc:docMk/>
            <pc:sldMk cId="3494225269" sldId="349"/>
            <ac:spMk id="13" creationId="{401F4A07-9274-456A-8522-2A0A4360300B}"/>
          </ac:spMkLst>
        </pc:spChg>
        <pc:spChg chg="add">
          <ac:chgData name="Tyler Pantle" userId="S::tyler.pantle@ssaihq.com::f0d0cd32-2367-4f07-ae89-a6e5a9e16558" providerId="AD" clId="Web-{4A2539FB-9777-2103-4F22-B9AC1CED1959}" dt="2021-07-29T22:39:06.874" v="475"/>
          <ac:spMkLst>
            <pc:docMk/>
            <pc:sldMk cId="3494225269" sldId="349"/>
            <ac:spMk id="17" creationId="{FA8C5E9A-DB3C-447A-B27F-F7BA1E11C638}"/>
          </ac:spMkLst>
        </pc:spChg>
        <pc:spChg chg="add">
          <ac:chgData name="Tyler Pantle" userId="S::tyler.pantle@ssaihq.com::f0d0cd32-2367-4f07-ae89-a6e5a9e16558" providerId="AD" clId="Web-{4A2539FB-9777-2103-4F22-B9AC1CED1959}" dt="2021-07-29T23:36:52.971" v="758"/>
          <ac:spMkLst>
            <pc:docMk/>
            <pc:sldMk cId="3494225269" sldId="349"/>
            <ac:spMk id="19" creationId="{78D08E2E-E63B-476A-8570-C8F10620A1F1}"/>
          </ac:spMkLst>
        </pc:spChg>
        <pc:spChg chg="del">
          <ac:chgData name="Tyler Pantle" userId="S::tyler.pantle@ssaihq.com::f0d0cd32-2367-4f07-ae89-a6e5a9e16558" providerId="AD" clId="Web-{4A2539FB-9777-2103-4F22-B9AC1CED1959}" dt="2021-07-29T22:39:06.015" v="473"/>
          <ac:spMkLst>
            <pc:docMk/>
            <pc:sldMk cId="3494225269" sldId="349"/>
            <ac:spMk id="20" creationId="{A99082AA-3F94-450B-B8CB-523B17C5E67C}"/>
          </ac:spMkLst>
        </pc:spChg>
        <pc:spChg chg="del">
          <ac:chgData name="Tyler Pantle" userId="S::tyler.pantle@ssaihq.com::f0d0cd32-2367-4f07-ae89-a6e5a9e16558" providerId="AD" clId="Web-{4A2539FB-9777-2103-4F22-B9AC1CED1959}" dt="2021-07-29T22:39:06.015" v="472"/>
          <ac:spMkLst>
            <pc:docMk/>
            <pc:sldMk cId="3494225269" sldId="349"/>
            <ac:spMk id="22" creationId="{8A7D511D-E97B-406D-BAFA-7C90FF9349D5}"/>
          </ac:spMkLst>
        </pc:spChg>
        <pc:spChg chg="del mod">
          <ac:chgData name="Tyler Pantle" userId="S::tyler.pantle@ssaihq.com::f0d0cd32-2367-4f07-ae89-a6e5a9e16558" providerId="AD" clId="Web-{4A2539FB-9777-2103-4F22-B9AC1CED1959}" dt="2021-07-29T22:37:38.372" v="447"/>
          <ac:spMkLst>
            <pc:docMk/>
            <pc:sldMk cId="3494225269" sldId="349"/>
            <ac:spMk id="24" creationId="{37CA39CC-B0A0-4AA4-A49D-EFB489CACED4}"/>
          </ac:spMkLst>
        </pc:spChg>
        <pc:spChg chg="del">
          <ac:chgData name="Tyler Pantle" userId="S::tyler.pantle@ssaihq.com::f0d0cd32-2367-4f07-ae89-a6e5a9e16558" providerId="AD" clId="Web-{4A2539FB-9777-2103-4F22-B9AC1CED1959}" dt="2021-07-29T23:36:47.955" v="757"/>
          <ac:spMkLst>
            <pc:docMk/>
            <pc:sldMk cId="3494225269" sldId="349"/>
            <ac:spMk id="26" creationId="{B89286EC-B1E6-431A-AC53-730980F654EA}"/>
          </ac:spMkLst>
        </pc:spChg>
        <pc:spChg chg="mod">
          <ac:chgData name="Tyler Pantle" userId="S::tyler.pantle@ssaihq.com::f0d0cd32-2367-4f07-ae89-a6e5a9e16558" providerId="AD" clId="Web-{4A2539FB-9777-2103-4F22-B9AC1CED1959}" dt="2021-07-29T22:35:44.478" v="422" actId="1076"/>
          <ac:spMkLst>
            <pc:docMk/>
            <pc:sldMk cId="3494225269" sldId="349"/>
            <ac:spMk id="31" creationId="{8180D381-D456-435C-AB22-01DCA8061D69}"/>
          </ac:spMkLst>
        </pc:spChg>
        <pc:spChg chg="mod">
          <ac:chgData name="Tyler Pantle" userId="S::tyler.pantle@ssaihq.com::f0d0cd32-2367-4f07-ae89-a6e5a9e16558" providerId="AD" clId="Web-{4A2539FB-9777-2103-4F22-B9AC1CED1959}" dt="2021-07-29T22:35:25.947" v="419"/>
          <ac:spMkLst>
            <pc:docMk/>
            <pc:sldMk cId="3494225269" sldId="349"/>
            <ac:spMk id="37" creationId="{E7C4D67A-30D4-4C10-B6EA-36A1ED17DD63}"/>
          </ac:spMkLst>
        </pc:spChg>
        <pc:spChg chg="mod">
          <ac:chgData name="Tyler Pantle" userId="S::tyler.pantle@ssaihq.com::f0d0cd32-2367-4f07-ae89-a6e5a9e16558" providerId="AD" clId="Web-{4A2539FB-9777-2103-4F22-B9AC1CED1959}" dt="2021-07-29T22:35:25.962" v="420"/>
          <ac:spMkLst>
            <pc:docMk/>
            <pc:sldMk cId="3494225269" sldId="349"/>
            <ac:spMk id="39" creationId="{9694E9A5-74CF-4C95-88C4-E52B769CE53C}"/>
          </ac:spMkLst>
        </pc:spChg>
        <pc:spChg chg="mod">
          <ac:chgData name="Tyler Pantle" userId="S::tyler.pantle@ssaihq.com::f0d0cd32-2367-4f07-ae89-a6e5a9e16558" providerId="AD" clId="Web-{4A2539FB-9777-2103-4F22-B9AC1CED1959}" dt="2021-07-29T23:17:16.062" v="742" actId="20577"/>
          <ac:spMkLst>
            <pc:docMk/>
            <pc:sldMk cId="3494225269" sldId="349"/>
            <ac:spMk id="41" creationId="{36ACCC2D-D8C3-45DE-AD62-EFD764F85C39}"/>
          </ac:spMkLst>
        </pc:spChg>
        <pc:spChg chg="mod">
          <ac:chgData name="Tyler Pantle" userId="S::tyler.pantle@ssaihq.com::f0d0cd32-2367-4f07-ae89-a6e5a9e16558" providerId="AD" clId="Web-{4A2539FB-9777-2103-4F22-B9AC1CED1959}" dt="2021-07-29T23:35:10.265" v="751" actId="20577"/>
          <ac:spMkLst>
            <pc:docMk/>
            <pc:sldMk cId="3494225269" sldId="349"/>
            <ac:spMk id="48" creationId="{91E7F909-2843-4B64-8658-6822C412FB3D}"/>
          </ac:spMkLst>
        </pc:spChg>
        <pc:spChg chg="mod">
          <ac:chgData name="Tyler Pantle" userId="S::tyler.pantle@ssaihq.com::f0d0cd32-2367-4f07-ae89-a6e5a9e16558" providerId="AD" clId="Web-{4A2539FB-9777-2103-4F22-B9AC1CED1959}" dt="2021-07-29T22:15:46.483" v="187" actId="14100"/>
          <ac:spMkLst>
            <pc:docMk/>
            <pc:sldMk cId="3494225269" sldId="349"/>
            <ac:spMk id="50" creationId="{868EE264-6176-4963-AA1B-E00CE8816DB6}"/>
          </ac:spMkLst>
        </pc:spChg>
        <pc:spChg chg="mod">
          <ac:chgData name="Tyler Pantle" userId="S::tyler.pantle@ssaihq.com::f0d0cd32-2367-4f07-ae89-a6e5a9e16558" providerId="AD" clId="Web-{4A2539FB-9777-2103-4F22-B9AC1CED1959}" dt="2021-07-29T22:15:03.201" v="175" actId="20577"/>
          <ac:spMkLst>
            <pc:docMk/>
            <pc:sldMk cId="3494225269" sldId="349"/>
            <ac:spMk id="51" creationId="{D3D1C81A-DC1A-4903-AE05-B5E2E1010718}"/>
          </ac:spMkLst>
        </pc:spChg>
        <pc:spChg chg="mod">
          <ac:chgData name="Tyler Pantle" userId="S::tyler.pantle@ssaihq.com::f0d0cd32-2367-4f07-ae89-a6e5a9e16558" providerId="AD" clId="Web-{4A2539FB-9777-2103-4F22-B9AC1CED1959}" dt="2021-07-29T22:30:46.640" v="387" actId="1076"/>
          <ac:spMkLst>
            <pc:docMk/>
            <pc:sldMk cId="3494225269" sldId="349"/>
            <ac:spMk id="53" creationId="{4261C273-EB75-42A8-AC56-FE2F718E980F}"/>
          </ac:spMkLst>
        </pc:spChg>
        <pc:spChg chg="mod">
          <ac:chgData name="Tyler Pantle" userId="S::tyler.pantle@ssaihq.com::f0d0cd32-2367-4f07-ae89-a6e5a9e16558" providerId="AD" clId="Web-{4A2539FB-9777-2103-4F22-B9AC1CED1959}" dt="2021-07-29T22:24:53.622" v="355" actId="1076"/>
          <ac:spMkLst>
            <pc:docMk/>
            <pc:sldMk cId="3494225269" sldId="349"/>
            <ac:spMk id="55" creationId="{8AE3B706-1D2A-4851-AF17-4F2AD45F1D79}"/>
          </ac:spMkLst>
        </pc:spChg>
        <pc:spChg chg="mod">
          <ac:chgData name="Tyler Pantle" userId="S::tyler.pantle@ssaihq.com::f0d0cd32-2367-4f07-ae89-a6e5a9e16558" providerId="AD" clId="Web-{4A2539FB-9777-2103-4F22-B9AC1CED1959}" dt="2021-07-29T22:16:41.172" v="197" actId="1076"/>
          <ac:spMkLst>
            <pc:docMk/>
            <pc:sldMk cId="3494225269" sldId="349"/>
            <ac:spMk id="58" creationId="{274AF397-3841-4054-A6F1-AE0D12522411}"/>
          </ac:spMkLst>
        </pc:spChg>
        <pc:spChg chg="mod">
          <ac:chgData name="Tyler Pantle" userId="S::tyler.pantle@ssaihq.com::f0d0cd32-2367-4f07-ae89-a6e5a9e16558" providerId="AD" clId="Web-{4A2539FB-9777-2103-4F22-B9AC1CED1959}" dt="2021-07-29T22:16:41.328" v="198" actId="1076"/>
          <ac:spMkLst>
            <pc:docMk/>
            <pc:sldMk cId="3494225269" sldId="349"/>
            <ac:spMk id="59" creationId="{47C30862-446B-4E47-A472-D0614F89218F}"/>
          </ac:spMkLst>
        </pc:spChg>
        <pc:cxnChg chg="mod">
          <ac:chgData name="Tyler Pantle" userId="S::tyler.pantle@ssaihq.com::f0d0cd32-2367-4f07-ae89-a6e5a9e16558" providerId="AD" clId="Web-{4A2539FB-9777-2103-4F22-B9AC1CED1959}" dt="2021-07-29T22:16:41.016" v="196" actId="1076"/>
          <ac:cxnSpMkLst>
            <pc:docMk/>
            <pc:sldMk cId="3494225269" sldId="349"/>
            <ac:cxnSpMk id="57" creationId="{5291E316-DAB6-437B-BE48-2AE70AB5F89C}"/>
          </ac:cxnSpMkLst>
        </pc:cxnChg>
        <pc:cxnChg chg="mod">
          <ac:chgData name="Tyler Pantle" userId="S::tyler.pantle@ssaihq.com::f0d0cd32-2367-4f07-ae89-a6e5a9e16558" providerId="AD" clId="Web-{4A2539FB-9777-2103-4F22-B9AC1CED1959}" dt="2021-07-29T22:16:41.485" v="199" actId="1076"/>
          <ac:cxnSpMkLst>
            <pc:docMk/>
            <pc:sldMk cId="3494225269" sldId="349"/>
            <ac:cxnSpMk id="60" creationId="{30FEBEAD-67EC-403A-A732-79B98E8B6C98}"/>
          </ac:cxnSpMkLst>
        </pc:cxnChg>
      </pc:sldChg>
      <pc:sldChg chg="addSp delSp modSp">
        <pc:chgData name="Tyler Pantle" userId="S::tyler.pantle@ssaihq.com::f0d0cd32-2367-4f07-ae89-a6e5a9e16558" providerId="AD" clId="Web-{4A2539FB-9777-2103-4F22-B9AC1CED1959}" dt="2021-07-29T23:46:03.802" v="861" actId="20577"/>
        <pc:sldMkLst>
          <pc:docMk/>
          <pc:sldMk cId="156142954" sldId="350"/>
        </pc:sldMkLst>
        <pc:spChg chg="mod">
          <ac:chgData name="Tyler Pantle" userId="S::tyler.pantle@ssaihq.com::f0d0cd32-2367-4f07-ae89-a6e5a9e16558" providerId="AD" clId="Web-{4A2539FB-9777-2103-4F22-B9AC1CED1959}" dt="2021-07-29T23:46:03.802" v="861" actId="20577"/>
          <ac:spMkLst>
            <pc:docMk/>
            <pc:sldMk cId="156142954" sldId="350"/>
            <ac:spMk id="3" creationId="{00000000-0000-0000-0000-000000000000}"/>
          </ac:spMkLst>
        </pc:spChg>
        <pc:spChg chg="mod">
          <ac:chgData name="Tyler Pantle" userId="S::tyler.pantle@ssaihq.com::f0d0cd32-2367-4f07-ae89-a6e5a9e16558" providerId="AD" clId="Web-{4A2539FB-9777-2103-4F22-B9AC1CED1959}" dt="2021-07-29T23:09:18.204" v="723" actId="1076"/>
          <ac:spMkLst>
            <pc:docMk/>
            <pc:sldMk cId="156142954" sldId="350"/>
            <ac:spMk id="7" creationId="{B3CCFC35-B5D5-4D48-A3C6-10F59D8F1D70}"/>
          </ac:spMkLst>
        </pc:spChg>
        <pc:spChg chg="mod ord">
          <ac:chgData name="Tyler Pantle" userId="S::tyler.pantle@ssaihq.com::f0d0cd32-2367-4f07-ae89-a6e5a9e16558" providerId="AD" clId="Web-{4A2539FB-9777-2103-4F22-B9AC1CED1959}" dt="2021-07-29T23:09:43.111" v="730" actId="1076"/>
          <ac:spMkLst>
            <pc:docMk/>
            <pc:sldMk cId="156142954" sldId="350"/>
            <ac:spMk id="8" creationId="{31AE96EC-E66C-44B4-8BA3-1CC99ECAE70E}"/>
          </ac:spMkLst>
        </pc:spChg>
        <pc:spChg chg="del mod">
          <ac:chgData name="Tyler Pantle" userId="S::tyler.pantle@ssaihq.com::f0d0cd32-2367-4f07-ae89-a6e5a9e16558" providerId="AD" clId="Web-{4A2539FB-9777-2103-4F22-B9AC1CED1959}" dt="2021-07-29T23:06:11.682" v="694"/>
          <ac:spMkLst>
            <pc:docMk/>
            <pc:sldMk cId="156142954" sldId="350"/>
            <ac:spMk id="10" creationId="{73FC44A6-26FE-45DF-B75D-AC9AB2C9B51D}"/>
          </ac:spMkLst>
        </pc:spChg>
        <pc:spChg chg="del mod">
          <ac:chgData name="Tyler Pantle" userId="S::tyler.pantle@ssaihq.com::f0d0cd32-2367-4f07-ae89-a6e5a9e16558" providerId="AD" clId="Web-{4A2539FB-9777-2103-4F22-B9AC1CED1959}" dt="2021-07-29T23:06:13.901" v="695"/>
          <ac:spMkLst>
            <pc:docMk/>
            <pc:sldMk cId="156142954" sldId="350"/>
            <ac:spMk id="11" creationId="{14CC0B1F-C2FF-4E4D-B39C-234863092EDF}"/>
          </ac:spMkLst>
        </pc:spChg>
        <pc:spChg chg="del mod">
          <ac:chgData name="Tyler Pantle" userId="S::tyler.pantle@ssaihq.com::f0d0cd32-2367-4f07-ae89-a6e5a9e16558" providerId="AD" clId="Web-{4A2539FB-9777-2103-4F22-B9AC1CED1959}" dt="2021-07-29T23:06:09.495" v="693"/>
          <ac:spMkLst>
            <pc:docMk/>
            <pc:sldMk cId="156142954" sldId="350"/>
            <ac:spMk id="12" creationId="{68A8D492-C7E4-4F67-AD26-3259673C400E}"/>
          </ac:spMkLst>
        </pc:spChg>
        <pc:spChg chg="del mod">
          <ac:chgData name="Tyler Pantle" userId="S::tyler.pantle@ssaihq.com::f0d0cd32-2367-4f07-ae89-a6e5a9e16558" providerId="AD" clId="Web-{4A2539FB-9777-2103-4F22-B9AC1CED1959}" dt="2021-07-29T23:02:38.239" v="642"/>
          <ac:spMkLst>
            <pc:docMk/>
            <pc:sldMk cId="156142954" sldId="350"/>
            <ac:spMk id="14" creationId="{DC629B53-748E-465A-B3AE-DAEFF5D31DCF}"/>
          </ac:spMkLst>
        </pc:spChg>
        <pc:spChg chg="mod">
          <ac:chgData name="Tyler Pantle" userId="S::tyler.pantle@ssaihq.com::f0d0cd32-2367-4f07-ae89-a6e5a9e16558" providerId="AD" clId="Web-{4A2539FB-9777-2103-4F22-B9AC1CED1959}" dt="2021-07-29T23:09:02.407" v="718" actId="14100"/>
          <ac:spMkLst>
            <pc:docMk/>
            <pc:sldMk cId="156142954" sldId="350"/>
            <ac:spMk id="16" creationId="{6BBE0955-014A-4A2B-9E34-B5E7F51FFCFC}"/>
          </ac:spMkLst>
        </pc:spChg>
        <pc:spChg chg="mod">
          <ac:chgData name="Tyler Pantle" userId="S::tyler.pantle@ssaihq.com::f0d0cd32-2367-4f07-ae89-a6e5a9e16558" providerId="AD" clId="Web-{4A2539FB-9777-2103-4F22-B9AC1CED1959}" dt="2021-07-29T23:09:02.423" v="720" actId="14100"/>
          <ac:spMkLst>
            <pc:docMk/>
            <pc:sldMk cId="156142954" sldId="350"/>
            <ac:spMk id="17" creationId="{D51CAD41-5839-4465-813D-3456BCA3F717}"/>
          </ac:spMkLst>
        </pc:spChg>
        <pc:grpChg chg="add mod">
          <ac:chgData name="Tyler Pantle" userId="S::tyler.pantle@ssaihq.com::f0d0cd32-2367-4f07-ae89-a6e5a9e16558" providerId="AD" clId="Web-{4A2539FB-9777-2103-4F22-B9AC1CED1959}" dt="2021-07-29T23:09:27.689" v="725" actId="1076"/>
          <ac:grpSpMkLst>
            <pc:docMk/>
            <pc:sldMk cId="156142954" sldId="350"/>
            <ac:grpSpMk id="15" creationId="{3C867E0B-4009-4580-8421-117DBECB5A5A}"/>
          </ac:grpSpMkLst>
        </pc:grpChg>
        <pc:picChg chg="mod ord modCrop">
          <ac:chgData name="Tyler Pantle" userId="S::tyler.pantle@ssaihq.com::f0d0cd32-2367-4f07-ae89-a6e5a9e16558" providerId="AD" clId="Web-{4A2539FB-9777-2103-4F22-B9AC1CED1959}" dt="2021-07-29T23:10:20.987" v="731" actId="1076"/>
          <ac:picMkLst>
            <pc:docMk/>
            <pc:sldMk cId="156142954" sldId="350"/>
            <ac:picMk id="4" creationId="{0E14CBDE-AAEC-4490-882E-3DFC3E11393F}"/>
          </ac:picMkLst>
        </pc:picChg>
        <pc:picChg chg="mod ord modCrop">
          <ac:chgData name="Tyler Pantle" userId="S::tyler.pantle@ssaihq.com::f0d0cd32-2367-4f07-ae89-a6e5a9e16558" providerId="AD" clId="Web-{4A2539FB-9777-2103-4F22-B9AC1CED1959}" dt="2021-07-29T23:09:02.407" v="717" actId="14100"/>
          <ac:picMkLst>
            <pc:docMk/>
            <pc:sldMk cId="156142954" sldId="350"/>
            <ac:picMk id="5" creationId="{748A26E2-0792-4AF7-A5B0-CEA43EBD0898}"/>
          </ac:picMkLst>
        </pc:picChg>
        <pc:picChg chg="mod modCrop">
          <ac:chgData name="Tyler Pantle" userId="S::tyler.pantle@ssaihq.com::f0d0cd32-2367-4f07-ae89-a6e5a9e16558" providerId="AD" clId="Web-{4A2539FB-9777-2103-4F22-B9AC1CED1959}" dt="2021-07-29T23:10:45.113" v="733" actId="1076"/>
          <ac:picMkLst>
            <pc:docMk/>
            <pc:sldMk cId="156142954" sldId="350"/>
            <ac:picMk id="6" creationId="{45D37343-B407-4663-94BE-6F89D66EE31E}"/>
          </ac:picMkLst>
        </pc:picChg>
      </pc:sldChg>
    </pc:docChg>
  </pc:docChgLst>
  <pc:docChgLst>
    <pc:chgData name="Brooke Egley" userId="S::brooke.egley@ssaihq.com::47f6cf92-2761-4514-a3e0-8b206c488ee5" providerId="AD" clId="Web-{5BCB0D28-8A9B-3168-69F1-18A6C23120F7}"/>
    <pc:docChg chg="delSld modSld">
      <pc:chgData name="Brooke Egley" userId="S::brooke.egley@ssaihq.com::47f6cf92-2761-4514-a3e0-8b206c488ee5" providerId="AD" clId="Web-{5BCB0D28-8A9B-3168-69F1-18A6C23120F7}" dt="2021-07-29T23:51:30.653" v="1023" actId="1076"/>
      <pc:docMkLst>
        <pc:docMk/>
      </pc:docMkLst>
      <pc:sldChg chg="delCm">
        <pc:chgData name="Brooke Egley" userId="S::brooke.egley@ssaihq.com::47f6cf92-2761-4514-a3e0-8b206c488ee5" providerId="AD" clId="Web-{5BCB0D28-8A9B-3168-69F1-18A6C23120F7}" dt="2021-07-29T21:58:18.736" v="845"/>
        <pc:sldMkLst>
          <pc:docMk/>
          <pc:sldMk cId="381960746" sldId="308"/>
        </pc:sldMkLst>
      </pc:sldChg>
      <pc:sldChg chg="modSp">
        <pc:chgData name="Brooke Egley" userId="S::brooke.egley@ssaihq.com::47f6cf92-2761-4514-a3e0-8b206c488ee5" providerId="AD" clId="Web-{5BCB0D28-8A9B-3168-69F1-18A6C23120F7}" dt="2021-07-29T23:02:13.360" v="948" actId="1076"/>
        <pc:sldMkLst>
          <pc:docMk/>
          <pc:sldMk cId="1627830658" sldId="323"/>
        </pc:sldMkLst>
        <pc:spChg chg="mod">
          <ac:chgData name="Brooke Egley" userId="S::brooke.egley@ssaihq.com::47f6cf92-2761-4514-a3e0-8b206c488ee5" providerId="AD" clId="Web-{5BCB0D28-8A9B-3168-69F1-18A6C23120F7}" dt="2021-07-29T23:02:13.360" v="948" actId="1076"/>
          <ac:spMkLst>
            <pc:docMk/>
            <pc:sldMk cId="1627830658" sldId="323"/>
            <ac:spMk id="3" creationId="{00000000-0000-0000-0000-000000000000}"/>
          </ac:spMkLst>
        </pc:spChg>
      </pc:sldChg>
      <pc:sldChg chg="addSp modSp delCm">
        <pc:chgData name="Brooke Egley" userId="S::brooke.egley@ssaihq.com::47f6cf92-2761-4514-a3e0-8b206c488ee5" providerId="AD" clId="Web-{5BCB0D28-8A9B-3168-69F1-18A6C23120F7}" dt="2021-07-29T23:51:30.653" v="1023" actId="1076"/>
        <pc:sldMkLst>
          <pc:docMk/>
          <pc:sldMk cId="4072296844" sldId="325"/>
        </pc:sldMkLst>
        <pc:spChg chg="mod">
          <ac:chgData name="Brooke Egley" userId="S::brooke.egley@ssaihq.com::47f6cf92-2761-4514-a3e0-8b206c488ee5" providerId="AD" clId="Web-{5BCB0D28-8A9B-3168-69F1-18A6C23120F7}" dt="2021-07-29T21:49:41.728" v="182" actId="14100"/>
          <ac:spMkLst>
            <pc:docMk/>
            <pc:sldMk cId="4072296844" sldId="325"/>
            <ac:spMk id="2" creationId="{00000000-0000-0000-0000-000000000000}"/>
          </ac:spMkLst>
        </pc:spChg>
        <pc:spChg chg="mod">
          <ac:chgData name="Brooke Egley" userId="S::brooke.egley@ssaihq.com::47f6cf92-2761-4514-a3e0-8b206c488ee5" providerId="AD" clId="Web-{5BCB0D28-8A9B-3168-69F1-18A6C23120F7}" dt="2021-07-29T21:40:00.906" v="33" actId="1076"/>
          <ac:spMkLst>
            <pc:docMk/>
            <pc:sldMk cId="4072296844" sldId="325"/>
            <ac:spMk id="6" creationId="{BB3D7C94-4B2B-4388-B059-97070D7D42A1}"/>
          </ac:spMkLst>
        </pc:spChg>
        <pc:spChg chg="add mod">
          <ac:chgData name="Brooke Egley" userId="S::brooke.egley@ssaihq.com::47f6cf92-2761-4514-a3e0-8b206c488ee5" providerId="AD" clId="Web-{5BCB0D28-8A9B-3168-69F1-18A6C23120F7}" dt="2021-07-29T21:45:01.458" v="120" actId="20577"/>
          <ac:spMkLst>
            <pc:docMk/>
            <pc:sldMk cId="4072296844" sldId="325"/>
            <ac:spMk id="8" creationId="{BFF7B569-66C6-4E32-9AB2-64C1D1357AE1}"/>
          </ac:spMkLst>
        </pc:spChg>
        <pc:spChg chg="add mod">
          <ac:chgData name="Brooke Egley" userId="S::brooke.egley@ssaihq.com::47f6cf92-2761-4514-a3e0-8b206c488ee5" providerId="AD" clId="Web-{5BCB0D28-8A9B-3168-69F1-18A6C23120F7}" dt="2021-07-29T21:48:29.148" v="177" actId="20577"/>
          <ac:spMkLst>
            <pc:docMk/>
            <pc:sldMk cId="4072296844" sldId="325"/>
            <ac:spMk id="18" creationId="{F6F4D365-5630-4911-8519-9B919CF50205}"/>
          </ac:spMkLst>
        </pc:spChg>
        <pc:spChg chg="mod">
          <ac:chgData name="Brooke Egley" userId="S::brooke.egley@ssaihq.com::47f6cf92-2761-4514-a3e0-8b206c488ee5" providerId="AD" clId="Web-{5BCB0D28-8A9B-3168-69F1-18A6C23120F7}" dt="2021-07-29T23:51:30.653" v="1023" actId="1076"/>
          <ac:spMkLst>
            <pc:docMk/>
            <pc:sldMk cId="4072296844" sldId="325"/>
            <ac:spMk id="24" creationId="{CB8F83F6-E66B-426C-A49B-7BD1D9CE14D1}"/>
          </ac:spMkLst>
        </pc:spChg>
        <pc:spChg chg="mod">
          <ac:chgData name="Brooke Egley" userId="S::brooke.egley@ssaihq.com::47f6cf92-2761-4514-a3e0-8b206c488ee5" providerId="AD" clId="Web-{5BCB0D28-8A9B-3168-69F1-18A6C23120F7}" dt="2021-07-29T21:38:00.998" v="0" actId="1076"/>
          <ac:spMkLst>
            <pc:docMk/>
            <pc:sldMk cId="4072296844" sldId="325"/>
            <ac:spMk id="47" creationId="{4AAB0CF1-482A-425D-9B35-9A6F051D1406}"/>
          </ac:spMkLst>
        </pc:spChg>
        <pc:spChg chg="mod">
          <ac:chgData name="Brooke Egley" userId="S::brooke.egley@ssaihq.com::47f6cf92-2761-4514-a3e0-8b206c488ee5" providerId="AD" clId="Web-{5BCB0D28-8A9B-3168-69F1-18A6C23120F7}" dt="2021-07-29T21:38:40.499" v="5" actId="1076"/>
          <ac:spMkLst>
            <pc:docMk/>
            <pc:sldMk cId="4072296844" sldId="325"/>
            <ac:spMk id="58" creationId="{5D428507-BE2C-45E4-AC9D-01595E00AC99}"/>
          </ac:spMkLst>
        </pc:spChg>
        <pc:spChg chg="mod">
          <ac:chgData name="Brooke Egley" userId="S::brooke.egley@ssaihq.com::47f6cf92-2761-4514-a3e0-8b206c488ee5" providerId="AD" clId="Web-{5BCB0D28-8A9B-3168-69F1-18A6C23120F7}" dt="2021-07-29T21:38:28.748" v="3" actId="1076"/>
          <ac:spMkLst>
            <pc:docMk/>
            <pc:sldMk cId="4072296844" sldId="325"/>
            <ac:spMk id="59" creationId="{E39C327C-BB81-4110-8831-EACC415B3C29}"/>
          </ac:spMkLst>
        </pc:spChg>
        <pc:spChg chg="mod">
          <ac:chgData name="Brooke Egley" userId="S::brooke.egley@ssaihq.com::47f6cf92-2761-4514-a3e0-8b206c488ee5" providerId="AD" clId="Web-{5BCB0D28-8A9B-3168-69F1-18A6C23120F7}" dt="2021-07-29T21:38:25.108" v="2" actId="1076"/>
          <ac:spMkLst>
            <pc:docMk/>
            <pc:sldMk cId="4072296844" sldId="325"/>
            <ac:spMk id="60" creationId="{7DFC377B-26ED-4683-B0B9-D8EBC69EA6A9}"/>
          </ac:spMkLst>
        </pc:spChg>
        <pc:spChg chg="mod">
          <ac:chgData name="Brooke Egley" userId="S::brooke.egley@ssaihq.com::47f6cf92-2761-4514-a3e0-8b206c488ee5" providerId="AD" clId="Web-{5BCB0D28-8A9B-3168-69F1-18A6C23120F7}" dt="2021-07-29T21:38:18.201" v="1" actId="1076"/>
          <ac:spMkLst>
            <pc:docMk/>
            <pc:sldMk cId="4072296844" sldId="325"/>
            <ac:spMk id="61" creationId="{7BD7A7BA-6A2F-4F29-B08C-9F2BC5F15EFD}"/>
          </ac:spMkLst>
        </pc:spChg>
        <pc:spChg chg="mod">
          <ac:chgData name="Brooke Egley" userId="S::brooke.egley@ssaihq.com::47f6cf92-2761-4514-a3e0-8b206c488ee5" providerId="AD" clId="Web-{5BCB0D28-8A9B-3168-69F1-18A6C23120F7}" dt="2021-07-29T21:38:33.795" v="4" actId="1076"/>
          <ac:spMkLst>
            <pc:docMk/>
            <pc:sldMk cId="4072296844" sldId="325"/>
            <ac:spMk id="62" creationId="{062C51B7-A5BD-4101-B166-23EE8E0C74F5}"/>
          </ac:spMkLst>
        </pc:spChg>
        <pc:spChg chg="mod">
          <ac:chgData name="Brooke Egley" userId="S::brooke.egley@ssaihq.com::47f6cf92-2761-4514-a3e0-8b206c488ee5" providerId="AD" clId="Web-{5BCB0D28-8A9B-3168-69F1-18A6C23120F7}" dt="2021-07-29T21:39:31.265" v="11" actId="1076"/>
          <ac:spMkLst>
            <pc:docMk/>
            <pc:sldMk cId="4072296844" sldId="325"/>
            <ac:spMk id="85" creationId="{9CA050DD-EF41-4C51-8E5E-9D4CEFC5E1FA}"/>
          </ac:spMkLst>
        </pc:spChg>
        <pc:spChg chg="mod">
          <ac:chgData name="Brooke Egley" userId="S::brooke.egley@ssaihq.com::47f6cf92-2761-4514-a3e0-8b206c488ee5" providerId="AD" clId="Web-{5BCB0D28-8A9B-3168-69F1-18A6C23120F7}" dt="2021-07-29T21:39:27.124" v="10" actId="1076"/>
          <ac:spMkLst>
            <pc:docMk/>
            <pc:sldMk cId="4072296844" sldId="325"/>
            <ac:spMk id="108" creationId="{50415526-D8EA-48DA-948D-1E9755CF2F0A}"/>
          </ac:spMkLst>
        </pc:spChg>
      </pc:sldChg>
      <pc:sldChg chg="delCm">
        <pc:chgData name="Brooke Egley" userId="S::brooke.egley@ssaihq.com::47f6cf92-2761-4514-a3e0-8b206c488ee5" providerId="AD" clId="Web-{5BCB0D28-8A9B-3168-69F1-18A6C23120F7}" dt="2021-07-29T23:38:07.637" v="1002"/>
        <pc:sldMkLst>
          <pc:docMk/>
          <pc:sldMk cId="227116776" sldId="327"/>
        </pc:sldMkLst>
      </pc:sldChg>
      <pc:sldChg chg="modSp">
        <pc:chgData name="Brooke Egley" userId="S::brooke.egley@ssaihq.com::47f6cf92-2761-4514-a3e0-8b206c488ee5" providerId="AD" clId="Web-{5BCB0D28-8A9B-3168-69F1-18A6C23120F7}" dt="2021-07-29T21:58:48.017" v="846" actId="1076"/>
        <pc:sldMkLst>
          <pc:docMk/>
          <pc:sldMk cId="3359412168" sldId="329"/>
        </pc:sldMkLst>
        <pc:spChg chg="mod">
          <ac:chgData name="Brooke Egley" userId="S::brooke.egley@ssaihq.com::47f6cf92-2761-4514-a3e0-8b206c488ee5" providerId="AD" clId="Web-{5BCB0D28-8A9B-3168-69F1-18A6C23120F7}" dt="2021-07-29T21:58:48.017" v="846" actId="1076"/>
          <ac:spMkLst>
            <pc:docMk/>
            <pc:sldMk cId="3359412168" sldId="329"/>
            <ac:spMk id="2" creationId="{FD450C9B-1ED5-48B3-9775-61E5E36EA044}"/>
          </ac:spMkLst>
        </pc:spChg>
      </pc:sldChg>
      <pc:sldChg chg="addSp delSp modSp delCm modNotes">
        <pc:chgData name="Brooke Egley" userId="S::brooke.egley@ssaihq.com::47f6cf92-2761-4514-a3e0-8b206c488ee5" providerId="AD" clId="Web-{5BCB0D28-8A9B-3168-69F1-18A6C23120F7}" dt="2021-07-29T23:44:59.130" v="1010" actId="1076"/>
        <pc:sldMkLst>
          <pc:docMk/>
          <pc:sldMk cId="2459777318" sldId="331"/>
        </pc:sldMkLst>
        <pc:spChg chg="mod">
          <ac:chgData name="Brooke Egley" userId="S::brooke.egley@ssaihq.com::47f6cf92-2761-4514-a3e0-8b206c488ee5" providerId="AD" clId="Web-{5BCB0D28-8A9B-3168-69F1-18A6C23120F7}" dt="2021-07-29T23:44:17.691" v="1008" actId="1076"/>
          <ac:spMkLst>
            <pc:docMk/>
            <pc:sldMk cId="2459777318" sldId="331"/>
            <ac:spMk id="188" creationId="{B0E21CCE-DE47-4771-BF04-F064E49CE1A7}"/>
          </ac:spMkLst>
        </pc:spChg>
        <pc:spChg chg="add del">
          <ac:chgData name="Brooke Egley" userId="S::brooke.egley@ssaihq.com::47f6cf92-2761-4514-a3e0-8b206c488ee5" providerId="AD" clId="Web-{5BCB0D28-8A9B-3168-69F1-18A6C23120F7}" dt="2021-07-29T22:24:58.432" v="914"/>
          <ac:spMkLst>
            <pc:docMk/>
            <pc:sldMk cId="2459777318" sldId="331"/>
            <ac:spMk id="401" creationId="{43559E91-551A-4FFE-A6E6-36D57AEBF136}"/>
          </ac:spMkLst>
        </pc:spChg>
        <pc:picChg chg="mod modCrop">
          <ac:chgData name="Brooke Egley" userId="S::brooke.egley@ssaihq.com::47f6cf92-2761-4514-a3e0-8b206c488ee5" providerId="AD" clId="Web-{5BCB0D28-8A9B-3168-69F1-18A6C23120F7}" dt="2021-07-29T23:39:02.997" v="1003" actId="14100"/>
          <ac:picMkLst>
            <pc:docMk/>
            <pc:sldMk cId="2459777318" sldId="331"/>
            <ac:picMk id="143" creationId="{442728AE-9345-4A2D-8D35-7C352CA3ADB3}"/>
          </ac:picMkLst>
        </pc:picChg>
        <pc:picChg chg="del mod">
          <ac:chgData name="Brooke Egley" userId="S::brooke.egley@ssaihq.com::47f6cf92-2761-4514-a3e0-8b206c488ee5" providerId="AD" clId="Web-{5BCB0D28-8A9B-3168-69F1-18A6C23120F7}" dt="2021-07-29T22:59:52.248" v="947"/>
          <ac:picMkLst>
            <pc:docMk/>
            <pc:sldMk cId="2459777318" sldId="331"/>
            <ac:picMk id="186" creationId="{E4968A4C-86DB-4D7E-AE70-D6FE01A231FF}"/>
          </ac:picMkLst>
        </pc:picChg>
        <pc:picChg chg="add del mod">
          <ac:chgData name="Brooke Egley" userId="S::brooke.egley@ssaihq.com::47f6cf92-2761-4514-a3e0-8b206c488ee5" providerId="AD" clId="Web-{5BCB0D28-8A9B-3168-69F1-18A6C23120F7}" dt="2021-07-29T23:24:14.777" v="985"/>
          <ac:picMkLst>
            <pc:docMk/>
            <pc:sldMk cId="2459777318" sldId="331"/>
            <ac:picMk id="189" creationId="{75B51CCE-66ED-4799-BA28-44843918E3EB}"/>
          </ac:picMkLst>
        </pc:picChg>
        <pc:picChg chg="mod">
          <ac:chgData name="Brooke Egley" userId="S::brooke.egley@ssaihq.com::47f6cf92-2761-4514-a3e0-8b206c488ee5" providerId="AD" clId="Web-{5BCB0D28-8A9B-3168-69F1-18A6C23120F7}" dt="2021-07-29T23:44:57.598" v="1009" actId="1076"/>
          <ac:picMkLst>
            <pc:docMk/>
            <pc:sldMk cId="2459777318" sldId="331"/>
            <ac:picMk id="405" creationId="{90FDC443-A0B7-41A3-8219-2733A405CD32}"/>
          </ac:picMkLst>
        </pc:picChg>
        <pc:picChg chg="add del mod">
          <ac:chgData name="Brooke Egley" userId="S::brooke.egley@ssaihq.com::47f6cf92-2761-4514-a3e0-8b206c488ee5" providerId="AD" clId="Web-{5BCB0D28-8A9B-3168-69F1-18A6C23120F7}" dt="2021-07-29T23:24:47.184" v="990"/>
          <ac:picMkLst>
            <pc:docMk/>
            <pc:sldMk cId="2459777318" sldId="331"/>
            <ac:picMk id="411" creationId="{3C5DFCA8-A29B-48C2-93BA-344228FF6B05}"/>
          </ac:picMkLst>
        </pc:picChg>
        <pc:picChg chg="mod modCrop">
          <ac:chgData name="Brooke Egley" userId="S::brooke.egley@ssaihq.com::47f6cf92-2761-4514-a3e0-8b206c488ee5" providerId="AD" clId="Web-{5BCB0D28-8A9B-3168-69F1-18A6C23120F7}" dt="2021-07-29T23:39:06.763" v="1004" actId="14100"/>
          <ac:picMkLst>
            <pc:docMk/>
            <pc:sldMk cId="2459777318" sldId="331"/>
            <ac:picMk id="417" creationId="{C593B6CC-A067-4998-899F-696CF152ECED}"/>
          </ac:picMkLst>
        </pc:picChg>
        <pc:picChg chg="add del mod modCrop">
          <ac:chgData name="Brooke Egley" userId="S::brooke.egley@ssaihq.com::47f6cf92-2761-4514-a3e0-8b206c488ee5" providerId="AD" clId="Web-{5BCB0D28-8A9B-3168-69F1-18A6C23120F7}" dt="2021-07-29T22:55:53.306" v="934"/>
          <ac:picMkLst>
            <pc:docMk/>
            <pc:sldMk cId="2459777318" sldId="331"/>
            <ac:picMk id="440" creationId="{BFA34F90-BE3A-4B41-9C57-F5C2735AFC14}"/>
          </ac:picMkLst>
        </pc:picChg>
        <pc:picChg chg="add mod">
          <ac:chgData name="Brooke Egley" userId="S::brooke.egley@ssaihq.com::47f6cf92-2761-4514-a3e0-8b206c488ee5" providerId="AD" clId="Web-{5BCB0D28-8A9B-3168-69F1-18A6C23120F7}" dt="2021-07-29T23:44:59.130" v="1010" actId="1076"/>
          <ac:picMkLst>
            <pc:docMk/>
            <pc:sldMk cId="2459777318" sldId="331"/>
            <ac:picMk id="642" creationId="{C1F61690-1700-46EB-B283-232E2A6D1D53}"/>
          </ac:picMkLst>
        </pc:picChg>
        <pc:picChg chg="del mod">
          <ac:chgData name="Brooke Egley" userId="S::brooke.egley@ssaihq.com::47f6cf92-2761-4514-a3e0-8b206c488ee5" providerId="AD" clId="Web-{5BCB0D28-8A9B-3168-69F1-18A6C23120F7}" dt="2021-07-29T23:34:24.305" v="997"/>
          <ac:picMkLst>
            <pc:docMk/>
            <pc:sldMk cId="2459777318" sldId="331"/>
            <ac:picMk id="647" creationId="{C8FE150B-7013-4CBF-BBE7-1B148F3D3013}"/>
          </ac:picMkLst>
        </pc:picChg>
        <pc:picChg chg="del">
          <ac:chgData name="Brooke Egley" userId="S::brooke.egley@ssaihq.com::47f6cf92-2761-4514-a3e0-8b206c488ee5" providerId="AD" clId="Web-{5BCB0D28-8A9B-3168-69F1-18A6C23120F7}" dt="2021-07-29T23:34:24.305" v="996"/>
          <ac:picMkLst>
            <pc:docMk/>
            <pc:sldMk cId="2459777318" sldId="331"/>
            <ac:picMk id="648" creationId="{8BA3BAD5-CB5C-4506-8678-A1D28D72BF59}"/>
          </ac:picMkLst>
        </pc:picChg>
      </pc:sldChg>
      <pc:sldChg chg="del">
        <pc:chgData name="Brooke Egley" userId="S::brooke.egley@ssaihq.com::47f6cf92-2761-4514-a3e0-8b206c488ee5" providerId="AD" clId="Web-{5BCB0D28-8A9B-3168-69F1-18A6C23120F7}" dt="2021-07-29T21:52:03.964" v="198"/>
        <pc:sldMkLst>
          <pc:docMk/>
          <pc:sldMk cId="3295783939" sldId="338"/>
        </pc:sldMkLst>
      </pc:sldChg>
      <pc:sldChg chg="modSp modNotes">
        <pc:chgData name="Brooke Egley" userId="S::brooke.egley@ssaihq.com::47f6cf92-2761-4514-a3e0-8b206c488ee5" providerId="AD" clId="Web-{5BCB0D28-8A9B-3168-69F1-18A6C23120F7}" dt="2021-07-29T23:50:15.480" v="1022" actId="1076"/>
        <pc:sldMkLst>
          <pc:docMk/>
          <pc:sldMk cId="3598935342" sldId="343"/>
        </pc:sldMkLst>
        <pc:spChg chg="mod">
          <ac:chgData name="Brooke Egley" userId="S::brooke.egley@ssaihq.com::47f6cf92-2761-4514-a3e0-8b206c488ee5" providerId="AD" clId="Web-{5BCB0D28-8A9B-3168-69F1-18A6C23120F7}" dt="2021-07-29T23:49:24.729" v="1021" actId="1076"/>
          <ac:spMkLst>
            <pc:docMk/>
            <pc:sldMk cId="3598935342" sldId="343"/>
            <ac:spMk id="20" creationId="{6C82F87A-2E3B-47FD-941D-B53F31A382AA}"/>
          </ac:spMkLst>
        </pc:spChg>
        <pc:spChg chg="mod">
          <ac:chgData name="Brooke Egley" userId="S::brooke.egley@ssaihq.com::47f6cf92-2761-4514-a3e0-8b206c488ee5" providerId="AD" clId="Web-{5BCB0D28-8A9B-3168-69F1-18A6C23120F7}" dt="2021-07-29T23:49:07.822" v="1018" actId="14100"/>
          <ac:spMkLst>
            <pc:docMk/>
            <pc:sldMk cId="3598935342" sldId="343"/>
            <ac:spMk id="22" creationId="{D5FC7CF6-CC49-408F-8042-553B16AABAF6}"/>
          </ac:spMkLst>
        </pc:spChg>
        <pc:spChg chg="mod">
          <ac:chgData name="Brooke Egley" userId="S::brooke.egley@ssaihq.com::47f6cf92-2761-4514-a3e0-8b206c488ee5" providerId="AD" clId="Web-{5BCB0D28-8A9B-3168-69F1-18A6C23120F7}" dt="2021-07-29T23:50:15.480" v="1022" actId="1076"/>
          <ac:spMkLst>
            <pc:docMk/>
            <pc:sldMk cId="3598935342" sldId="343"/>
            <ac:spMk id="24" creationId="{489450AF-6194-4A52-989B-E5A9BBBDDFB6}"/>
          </ac:spMkLst>
        </pc:spChg>
      </pc:sldChg>
      <pc:sldChg chg="modSp">
        <pc:chgData name="Brooke Egley" userId="S::brooke.egley@ssaihq.com::47f6cf92-2761-4514-a3e0-8b206c488ee5" providerId="AD" clId="Web-{5BCB0D28-8A9B-3168-69F1-18A6C23120F7}" dt="2021-07-29T23:07:05.303" v="964" actId="1076"/>
        <pc:sldMkLst>
          <pc:docMk/>
          <pc:sldMk cId="1713005004" sldId="346"/>
        </pc:sldMkLst>
        <pc:spChg chg="mod">
          <ac:chgData name="Brooke Egley" userId="S::brooke.egley@ssaihq.com::47f6cf92-2761-4514-a3e0-8b206c488ee5" providerId="AD" clId="Web-{5BCB0D28-8A9B-3168-69F1-18A6C23120F7}" dt="2021-07-29T23:07:05.303" v="964" actId="1076"/>
          <ac:spMkLst>
            <pc:docMk/>
            <pc:sldMk cId="1713005004" sldId="346"/>
            <ac:spMk id="38" creationId="{F7C774C8-9DC3-45FE-A896-25C05B626056}"/>
          </ac:spMkLst>
        </pc:spChg>
        <pc:spChg chg="mod">
          <ac:chgData name="Brooke Egley" userId="S::brooke.egley@ssaihq.com::47f6cf92-2761-4514-a3e0-8b206c488ee5" providerId="AD" clId="Web-{5BCB0D28-8A9B-3168-69F1-18A6C23120F7}" dt="2021-07-29T22:01:15.566" v="882" actId="1076"/>
          <ac:spMkLst>
            <pc:docMk/>
            <pc:sldMk cId="1713005004" sldId="346"/>
            <ac:spMk id="53" creationId="{F6BB2C7B-8602-471F-8B57-98A5C71FEAF3}"/>
          </ac:spMkLst>
        </pc:spChg>
      </pc:sldChg>
      <pc:sldChg chg="modSp">
        <pc:chgData name="Brooke Egley" userId="S::brooke.egley@ssaihq.com::47f6cf92-2761-4514-a3e0-8b206c488ee5" providerId="AD" clId="Web-{5BCB0D28-8A9B-3168-69F1-18A6C23120F7}" dt="2021-07-29T23:07:49.773" v="967" actId="1076"/>
        <pc:sldMkLst>
          <pc:docMk/>
          <pc:sldMk cId="94516739" sldId="347"/>
        </pc:sldMkLst>
        <pc:spChg chg="mod">
          <ac:chgData name="Brooke Egley" userId="S::brooke.egley@ssaihq.com::47f6cf92-2761-4514-a3e0-8b206c488ee5" providerId="AD" clId="Web-{5BCB0D28-8A9B-3168-69F1-18A6C23120F7}" dt="2021-07-29T23:07:49.773" v="967" actId="1076"/>
          <ac:spMkLst>
            <pc:docMk/>
            <pc:sldMk cId="94516739" sldId="347"/>
            <ac:spMk id="34" creationId="{2665F4A8-8EFF-4D8A-B3CF-D8CC360EB841}"/>
          </ac:spMkLst>
        </pc:spChg>
        <pc:spChg chg="mod">
          <ac:chgData name="Brooke Egley" userId="S::brooke.egley@ssaihq.com::47f6cf92-2761-4514-a3e0-8b206c488ee5" providerId="AD" clId="Web-{5BCB0D28-8A9B-3168-69F1-18A6C23120F7}" dt="2021-07-29T22:01:32.817" v="885" actId="1076"/>
          <ac:spMkLst>
            <pc:docMk/>
            <pc:sldMk cId="94516739" sldId="347"/>
            <ac:spMk id="62" creationId="{E6773A53-05D6-429E-9EBB-747C5CCB3CBD}"/>
          </ac:spMkLst>
        </pc:spChg>
      </pc:sldChg>
      <pc:sldChg chg="modSp">
        <pc:chgData name="Brooke Egley" userId="S::brooke.egley@ssaihq.com::47f6cf92-2761-4514-a3e0-8b206c488ee5" providerId="AD" clId="Web-{5BCB0D28-8A9B-3168-69F1-18A6C23120F7}" dt="2021-07-29T23:05:15.864" v="958" actId="14100"/>
        <pc:sldMkLst>
          <pc:docMk/>
          <pc:sldMk cId="3117076153" sldId="348"/>
        </pc:sldMkLst>
        <pc:spChg chg="mod">
          <ac:chgData name="Brooke Egley" userId="S::brooke.egley@ssaihq.com::47f6cf92-2761-4514-a3e0-8b206c488ee5" providerId="AD" clId="Web-{5BCB0D28-8A9B-3168-69F1-18A6C23120F7}" dt="2021-07-29T23:05:15.864" v="958" actId="14100"/>
          <ac:spMkLst>
            <pc:docMk/>
            <pc:sldMk cId="3117076153" sldId="348"/>
            <ac:spMk id="5" creationId="{5E891ACE-53A7-4F93-88FC-493CA8784AF3}"/>
          </ac:spMkLst>
        </pc:spChg>
        <pc:spChg chg="mod">
          <ac:chgData name="Brooke Egley" userId="S::brooke.egley@ssaihq.com::47f6cf92-2761-4514-a3e0-8b206c488ee5" providerId="AD" clId="Web-{5BCB0D28-8A9B-3168-69F1-18A6C23120F7}" dt="2021-07-29T22:01:28.598" v="884" actId="1076"/>
          <ac:spMkLst>
            <pc:docMk/>
            <pc:sldMk cId="3117076153" sldId="348"/>
            <ac:spMk id="35" creationId="{E3637AF2-186D-4E0A-B8E8-527A09825BD6}"/>
          </ac:spMkLst>
        </pc:spChg>
      </pc:sldChg>
      <pc:sldChg chg="addSp delSp modSp">
        <pc:chgData name="Brooke Egley" userId="S::brooke.egley@ssaihq.com::47f6cf92-2761-4514-a3e0-8b206c488ee5" providerId="AD" clId="Web-{5BCB0D28-8A9B-3168-69F1-18A6C23120F7}" dt="2021-07-29T23:07:10.491" v="966" actId="1076"/>
        <pc:sldMkLst>
          <pc:docMk/>
          <pc:sldMk cId="3494225269" sldId="349"/>
        </pc:sldMkLst>
        <pc:spChg chg="add del">
          <ac:chgData name="Brooke Egley" userId="S::brooke.egley@ssaihq.com::47f6cf92-2761-4514-a3e0-8b206c488ee5" providerId="AD" clId="Web-{5BCB0D28-8A9B-3168-69F1-18A6C23120F7}" dt="2021-07-29T23:04:05.409" v="954"/>
          <ac:spMkLst>
            <pc:docMk/>
            <pc:sldMk cId="3494225269" sldId="349"/>
            <ac:spMk id="18" creationId="{FB1B45E4-1660-46BC-AFA8-132D7AE0A2AA}"/>
          </ac:spMkLst>
        </pc:spChg>
        <pc:spChg chg="mod">
          <ac:chgData name="Brooke Egley" userId="S::brooke.egley@ssaihq.com::47f6cf92-2761-4514-a3e0-8b206c488ee5" providerId="AD" clId="Web-{5BCB0D28-8A9B-3168-69F1-18A6C23120F7}" dt="2021-07-29T22:01:23.754" v="883" actId="1076"/>
          <ac:spMkLst>
            <pc:docMk/>
            <pc:sldMk cId="3494225269" sldId="349"/>
            <ac:spMk id="26" creationId="{B89286EC-B1E6-431A-AC53-730980F654EA}"/>
          </ac:spMkLst>
        </pc:spChg>
        <pc:spChg chg="mod">
          <ac:chgData name="Brooke Egley" userId="S::brooke.egley@ssaihq.com::47f6cf92-2761-4514-a3e0-8b206c488ee5" providerId="AD" clId="Web-{5BCB0D28-8A9B-3168-69F1-18A6C23120F7}" dt="2021-07-29T23:07:10.491" v="966" actId="1076"/>
          <ac:spMkLst>
            <pc:docMk/>
            <pc:sldMk cId="3494225269" sldId="349"/>
            <ac:spMk id="41" creationId="{36ACCC2D-D8C3-45DE-AD62-EFD764F85C39}"/>
          </ac:spMkLst>
        </pc:spChg>
      </pc:sldChg>
    </pc:docChg>
  </pc:docChgLst>
  <pc:docChgLst>
    <pc:chgData name="Tyler Pantle" userId="S::tyler.pantle@ssaihq.com::f0d0cd32-2367-4f07-ae89-a6e5a9e16558" providerId="AD" clId="Web-{B2E166E9-9EA5-5B1B-4CD9-5630DA4F143F}"/>
    <pc:docChg chg="modSld">
      <pc:chgData name="Tyler Pantle" userId="S::tyler.pantle@ssaihq.com::f0d0cd32-2367-4f07-ae89-a6e5a9e16558" providerId="AD" clId="Web-{B2E166E9-9EA5-5B1B-4CD9-5630DA4F143F}" dt="2021-07-29T20:00:07.032" v="95" actId="14100"/>
      <pc:docMkLst>
        <pc:docMk/>
      </pc:docMkLst>
      <pc:sldChg chg="delSp">
        <pc:chgData name="Tyler Pantle" userId="S::tyler.pantle@ssaihq.com::f0d0cd32-2367-4f07-ae89-a6e5a9e16558" providerId="AD" clId="Web-{B2E166E9-9EA5-5B1B-4CD9-5630DA4F143F}" dt="2021-07-29T19:57:33.867" v="92"/>
        <pc:sldMkLst>
          <pc:docMk/>
          <pc:sldMk cId="3295783939" sldId="338"/>
        </pc:sldMkLst>
        <pc:spChg chg="del">
          <ac:chgData name="Tyler Pantle" userId="S::tyler.pantle@ssaihq.com::f0d0cd32-2367-4f07-ae89-a6e5a9e16558" providerId="AD" clId="Web-{B2E166E9-9EA5-5B1B-4CD9-5630DA4F143F}" dt="2021-07-29T19:57:28.117" v="91"/>
          <ac:spMkLst>
            <pc:docMk/>
            <pc:sldMk cId="3295783939" sldId="338"/>
            <ac:spMk id="2" creationId="{3FEE7E39-3762-40EC-B139-777D62762274}"/>
          </ac:spMkLst>
        </pc:spChg>
        <pc:grpChg chg="del">
          <ac:chgData name="Tyler Pantle" userId="S::tyler.pantle@ssaihq.com::f0d0cd32-2367-4f07-ae89-a6e5a9e16558" providerId="AD" clId="Web-{B2E166E9-9EA5-5B1B-4CD9-5630DA4F143F}" dt="2021-07-29T19:57:33.867" v="92"/>
          <ac:grpSpMkLst>
            <pc:docMk/>
            <pc:sldMk cId="3295783939" sldId="338"/>
            <ac:grpSpMk id="181" creationId="{EA6E8BCD-E7E0-48EB-BF60-0666CD89506C}"/>
          </ac:grpSpMkLst>
        </pc:grpChg>
      </pc:sldChg>
      <pc:sldChg chg="modSp">
        <pc:chgData name="Tyler Pantle" userId="S::tyler.pantle@ssaihq.com::f0d0cd32-2367-4f07-ae89-a6e5a9e16558" providerId="AD" clId="Web-{B2E166E9-9EA5-5B1B-4CD9-5630DA4F143F}" dt="2021-07-29T19:39:00.466" v="73" actId="1076"/>
        <pc:sldMkLst>
          <pc:docMk/>
          <pc:sldMk cId="1713005004" sldId="346"/>
        </pc:sldMkLst>
        <pc:spChg chg="mod">
          <ac:chgData name="Tyler Pantle" userId="S::tyler.pantle@ssaihq.com::f0d0cd32-2367-4f07-ae89-a6e5a9e16558" providerId="AD" clId="Web-{B2E166E9-9EA5-5B1B-4CD9-5630DA4F143F}" dt="2021-07-29T19:38:00.182" v="56" actId="1076"/>
          <ac:spMkLst>
            <pc:docMk/>
            <pc:sldMk cId="1713005004" sldId="346"/>
            <ac:spMk id="2" creationId="{D04AB567-1A17-4B24-8EAC-212B5531CE07}"/>
          </ac:spMkLst>
        </pc:spChg>
        <pc:spChg chg="mod">
          <ac:chgData name="Tyler Pantle" userId="S::tyler.pantle@ssaihq.com::f0d0cd32-2367-4f07-ae89-a6e5a9e16558" providerId="AD" clId="Web-{B2E166E9-9EA5-5B1B-4CD9-5630DA4F143F}" dt="2021-07-29T19:38:38.575" v="70" actId="1076"/>
          <ac:spMkLst>
            <pc:docMk/>
            <pc:sldMk cId="1713005004" sldId="346"/>
            <ac:spMk id="12" creationId="{383ABB39-D143-44D3-A9F2-64B404A0A485}"/>
          </ac:spMkLst>
        </pc:spChg>
        <pc:spChg chg="mod">
          <ac:chgData name="Tyler Pantle" userId="S::tyler.pantle@ssaihq.com::f0d0cd32-2367-4f07-ae89-a6e5a9e16558" providerId="AD" clId="Web-{B2E166E9-9EA5-5B1B-4CD9-5630DA4F143F}" dt="2021-07-29T19:38:00.213" v="57" actId="1076"/>
          <ac:spMkLst>
            <pc:docMk/>
            <pc:sldMk cId="1713005004" sldId="346"/>
            <ac:spMk id="45" creationId="{7CC5BC91-2BE2-486E-ABBB-B6F4C8D631CD}"/>
          </ac:spMkLst>
        </pc:spChg>
        <pc:spChg chg="mod">
          <ac:chgData name="Tyler Pantle" userId="S::tyler.pantle@ssaihq.com::f0d0cd32-2367-4f07-ae89-a6e5a9e16558" providerId="AD" clId="Web-{B2E166E9-9EA5-5B1B-4CD9-5630DA4F143F}" dt="2021-07-29T19:38:00.229" v="58" actId="1076"/>
          <ac:spMkLst>
            <pc:docMk/>
            <pc:sldMk cId="1713005004" sldId="346"/>
            <ac:spMk id="46" creationId="{B4C9B19F-8B8C-4CE8-AD3D-8F68BC1F6794}"/>
          </ac:spMkLst>
        </pc:spChg>
        <pc:spChg chg="mod">
          <ac:chgData name="Tyler Pantle" userId="S::tyler.pantle@ssaihq.com::f0d0cd32-2367-4f07-ae89-a6e5a9e16558" providerId="AD" clId="Web-{B2E166E9-9EA5-5B1B-4CD9-5630DA4F143F}" dt="2021-07-29T19:38:00.245" v="59" actId="1076"/>
          <ac:spMkLst>
            <pc:docMk/>
            <pc:sldMk cId="1713005004" sldId="346"/>
            <ac:spMk id="47" creationId="{776B1DBF-FB6F-4884-923E-EE8A41F9205A}"/>
          </ac:spMkLst>
        </pc:spChg>
        <pc:spChg chg="mod">
          <ac:chgData name="Tyler Pantle" userId="S::tyler.pantle@ssaihq.com::f0d0cd32-2367-4f07-ae89-a6e5a9e16558" providerId="AD" clId="Web-{B2E166E9-9EA5-5B1B-4CD9-5630DA4F143F}" dt="2021-07-29T19:38:00.260" v="60" actId="1076"/>
          <ac:spMkLst>
            <pc:docMk/>
            <pc:sldMk cId="1713005004" sldId="346"/>
            <ac:spMk id="48" creationId="{71B98A16-A1D2-409E-9DCB-C8C7B51873C2}"/>
          </ac:spMkLst>
        </pc:spChg>
        <pc:spChg chg="mod">
          <ac:chgData name="Tyler Pantle" userId="S::tyler.pantle@ssaihq.com::f0d0cd32-2367-4f07-ae89-a6e5a9e16558" providerId="AD" clId="Web-{B2E166E9-9EA5-5B1B-4CD9-5630DA4F143F}" dt="2021-07-29T19:38:00.291" v="61" actId="1076"/>
          <ac:spMkLst>
            <pc:docMk/>
            <pc:sldMk cId="1713005004" sldId="346"/>
            <ac:spMk id="49" creationId="{6F8F1BCD-46F9-4060-BC04-1EAC2B1F6D0B}"/>
          </ac:spMkLst>
        </pc:spChg>
        <pc:spChg chg="mod">
          <ac:chgData name="Tyler Pantle" userId="S::tyler.pantle@ssaihq.com::f0d0cd32-2367-4f07-ae89-a6e5a9e16558" providerId="AD" clId="Web-{B2E166E9-9EA5-5B1B-4CD9-5630DA4F143F}" dt="2021-07-29T19:39:00.466" v="73" actId="1076"/>
          <ac:spMkLst>
            <pc:docMk/>
            <pc:sldMk cId="1713005004" sldId="346"/>
            <ac:spMk id="51" creationId="{85F3186A-D9FF-48EF-852B-902DFE77B8E9}"/>
          </ac:spMkLst>
        </pc:spChg>
        <pc:grpChg chg="mod">
          <ac:chgData name="Tyler Pantle" userId="S::tyler.pantle@ssaihq.com::f0d0cd32-2367-4f07-ae89-a6e5a9e16558" providerId="AD" clId="Web-{B2E166E9-9EA5-5B1B-4CD9-5630DA4F143F}" dt="2021-07-29T19:38:49.810" v="72" actId="1076"/>
          <ac:grpSpMkLst>
            <pc:docMk/>
            <pc:sldMk cId="1713005004" sldId="346"/>
            <ac:grpSpMk id="8" creationId="{EC51C893-19AA-47EE-8471-132AFFE16D03}"/>
          </ac:grpSpMkLst>
        </pc:grpChg>
        <pc:grpChg chg="mod">
          <ac:chgData name="Tyler Pantle" userId="S::tyler.pantle@ssaihq.com::f0d0cd32-2367-4f07-ae89-a6e5a9e16558" providerId="AD" clId="Web-{B2E166E9-9EA5-5B1B-4CD9-5630DA4F143F}" dt="2021-07-29T19:38:38.528" v="68" actId="1076"/>
          <ac:grpSpMkLst>
            <pc:docMk/>
            <pc:sldMk cId="1713005004" sldId="346"/>
            <ac:grpSpMk id="10" creationId="{1041D2C1-A769-4AEF-99B2-CAEB4CC76C60}"/>
          </ac:grpSpMkLst>
        </pc:grpChg>
        <pc:grpChg chg="mod">
          <ac:chgData name="Tyler Pantle" userId="S::tyler.pantle@ssaihq.com::f0d0cd32-2367-4f07-ae89-a6e5a9e16558" providerId="AD" clId="Web-{B2E166E9-9EA5-5B1B-4CD9-5630DA4F143F}" dt="2021-07-29T19:38:00.323" v="62" actId="1076"/>
          <ac:grpSpMkLst>
            <pc:docMk/>
            <pc:sldMk cId="1713005004" sldId="346"/>
            <ac:grpSpMk id="56" creationId="{68CDF4AB-C301-477E-A341-8D3AB9F98928}"/>
          </ac:grpSpMkLst>
        </pc:grpChg>
        <pc:grpChg chg="mod">
          <ac:chgData name="Tyler Pantle" userId="S::tyler.pantle@ssaihq.com::f0d0cd32-2367-4f07-ae89-a6e5a9e16558" providerId="AD" clId="Web-{B2E166E9-9EA5-5B1B-4CD9-5630DA4F143F}" dt="2021-07-29T19:38:38.559" v="69" actId="1076"/>
          <ac:grpSpMkLst>
            <pc:docMk/>
            <pc:sldMk cId="1713005004" sldId="346"/>
            <ac:grpSpMk id="69" creationId="{BAB15751-E352-424C-AD9F-15CF03447D85}"/>
          </ac:grpSpMkLst>
        </pc:grpChg>
        <pc:picChg chg="mod">
          <ac:chgData name="Tyler Pantle" userId="S::tyler.pantle@ssaihq.com::f0d0cd32-2367-4f07-ae89-a6e5a9e16558" providerId="AD" clId="Web-{B2E166E9-9EA5-5B1B-4CD9-5630DA4F143F}" dt="2021-07-29T19:38:38.496" v="67" actId="1076"/>
          <ac:picMkLst>
            <pc:docMk/>
            <pc:sldMk cId="1713005004" sldId="346"/>
            <ac:picMk id="7" creationId="{54513077-25A5-42D2-B7EB-5ED09880ABEC}"/>
          </ac:picMkLst>
        </pc:picChg>
        <pc:picChg chg="mod">
          <ac:chgData name="Tyler Pantle" userId="S::tyler.pantle@ssaihq.com::f0d0cd32-2367-4f07-ae89-a6e5a9e16558" providerId="AD" clId="Web-{B2E166E9-9EA5-5B1B-4CD9-5630DA4F143F}" dt="2021-07-29T19:38:00.166" v="55" actId="1076"/>
          <ac:picMkLst>
            <pc:docMk/>
            <pc:sldMk cId="1713005004" sldId="346"/>
            <ac:picMk id="37" creationId="{7AFBFB96-F5E6-4CA2-9F9E-C8769DD7D583}"/>
          </ac:picMkLst>
        </pc:picChg>
      </pc:sldChg>
      <pc:sldChg chg="addSp modSp">
        <pc:chgData name="Tyler Pantle" userId="S::tyler.pantle@ssaihq.com::f0d0cd32-2367-4f07-ae89-a6e5a9e16558" providerId="AD" clId="Web-{B2E166E9-9EA5-5B1B-4CD9-5630DA4F143F}" dt="2021-07-29T20:00:07.032" v="95" actId="14100"/>
        <pc:sldMkLst>
          <pc:docMk/>
          <pc:sldMk cId="3117076153" sldId="348"/>
        </pc:sldMkLst>
        <pc:spChg chg="add">
          <ac:chgData name="Tyler Pantle" userId="S::tyler.pantle@ssaihq.com::f0d0cd32-2367-4f07-ae89-a6e5a9e16558" providerId="AD" clId="Web-{B2E166E9-9EA5-5B1B-4CD9-5630DA4F143F}" dt="2021-07-29T19:57:41.352" v="93"/>
          <ac:spMkLst>
            <pc:docMk/>
            <pc:sldMk cId="3117076153" sldId="348"/>
            <ac:spMk id="28" creationId="{59B3EEB9-14EA-4F03-9487-F953D825A95B}"/>
          </ac:spMkLst>
        </pc:spChg>
        <pc:spChg chg="add">
          <ac:chgData name="Tyler Pantle" userId="S::tyler.pantle@ssaihq.com::f0d0cd32-2367-4f07-ae89-a6e5a9e16558" providerId="AD" clId="Web-{B2E166E9-9EA5-5B1B-4CD9-5630DA4F143F}" dt="2021-07-29T19:57:41.352" v="93"/>
          <ac:spMkLst>
            <pc:docMk/>
            <pc:sldMk cId="3117076153" sldId="348"/>
            <ac:spMk id="32" creationId="{6E4D3BEE-0E9B-4806-A980-5D4FBBEFDF4E}"/>
          </ac:spMkLst>
        </pc:spChg>
        <pc:spChg chg="add">
          <ac:chgData name="Tyler Pantle" userId="S::tyler.pantle@ssaihq.com::f0d0cd32-2367-4f07-ae89-a6e5a9e16558" providerId="AD" clId="Web-{B2E166E9-9EA5-5B1B-4CD9-5630DA4F143F}" dt="2021-07-29T19:57:41.352" v="93"/>
          <ac:spMkLst>
            <pc:docMk/>
            <pc:sldMk cId="3117076153" sldId="348"/>
            <ac:spMk id="36" creationId="{E6ADA8CD-C1D5-4CFB-8995-0FDFD207CA49}"/>
          </ac:spMkLst>
        </pc:spChg>
        <pc:spChg chg="add">
          <ac:chgData name="Tyler Pantle" userId="S::tyler.pantle@ssaihq.com::f0d0cd32-2367-4f07-ae89-a6e5a9e16558" providerId="AD" clId="Web-{B2E166E9-9EA5-5B1B-4CD9-5630DA4F143F}" dt="2021-07-29T19:57:41.352" v="93"/>
          <ac:spMkLst>
            <pc:docMk/>
            <pc:sldMk cId="3117076153" sldId="348"/>
            <ac:spMk id="40" creationId="{D941BE77-B55E-47A8-8871-E3D3D7EBDB18}"/>
          </ac:spMkLst>
        </pc:spChg>
        <pc:spChg chg="add">
          <ac:chgData name="Tyler Pantle" userId="S::tyler.pantle@ssaihq.com::f0d0cd32-2367-4f07-ae89-a6e5a9e16558" providerId="AD" clId="Web-{B2E166E9-9EA5-5B1B-4CD9-5630DA4F143F}" dt="2021-07-29T19:57:41.352" v="93"/>
          <ac:spMkLst>
            <pc:docMk/>
            <pc:sldMk cId="3117076153" sldId="348"/>
            <ac:spMk id="46" creationId="{A0F1E66A-050C-4452-A90F-785437E7571A}"/>
          </ac:spMkLst>
        </pc:spChg>
        <pc:spChg chg="add">
          <ac:chgData name="Tyler Pantle" userId="S::tyler.pantle@ssaihq.com::f0d0cd32-2367-4f07-ae89-a6e5a9e16558" providerId="AD" clId="Web-{B2E166E9-9EA5-5B1B-4CD9-5630DA4F143F}" dt="2021-07-29T19:57:41.352" v="93"/>
          <ac:spMkLst>
            <pc:docMk/>
            <pc:sldMk cId="3117076153" sldId="348"/>
            <ac:spMk id="47" creationId="{9394C2EA-7601-4F8E-91EB-B900C934785C}"/>
          </ac:spMkLst>
        </pc:spChg>
        <pc:spChg chg="add">
          <ac:chgData name="Tyler Pantle" userId="S::tyler.pantle@ssaihq.com::f0d0cd32-2367-4f07-ae89-a6e5a9e16558" providerId="AD" clId="Web-{B2E166E9-9EA5-5B1B-4CD9-5630DA4F143F}" dt="2021-07-29T19:57:41.352" v="93"/>
          <ac:spMkLst>
            <pc:docMk/>
            <pc:sldMk cId="3117076153" sldId="348"/>
            <ac:spMk id="49" creationId="{03B5129A-4CCD-47F1-B5AF-5953F86F2BB2}"/>
          </ac:spMkLst>
        </pc:spChg>
        <pc:spChg chg="add">
          <ac:chgData name="Tyler Pantle" userId="S::tyler.pantle@ssaihq.com::f0d0cd32-2367-4f07-ae89-a6e5a9e16558" providerId="AD" clId="Web-{B2E166E9-9EA5-5B1B-4CD9-5630DA4F143F}" dt="2021-07-29T19:57:41.352" v="93"/>
          <ac:spMkLst>
            <pc:docMk/>
            <pc:sldMk cId="3117076153" sldId="348"/>
            <ac:spMk id="50" creationId="{991E124D-510E-4270-809B-B9690B6FA38F}"/>
          </ac:spMkLst>
        </pc:spChg>
        <pc:spChg chg="add">
          <ac:chgData name="Tyler Pantle" userId="S::tyler.pantle@ssaihq.com::f0d0cd32-2367-4f07-ae89-a6e5a9e16558" providerId="AD" clId="Web-{B2E166E9-9EA5-5B1B-4CD9-5630DA4F143F}" dt="2021-07-29T19:57:41.352" v="93"/>
          <ac:spMkLst>
            <pc:docMk/>
            <pc:sldMk cId="3117076153" sldId="348"/>
            <ac:spMk id="51" creationId="{C7D7FA9E-0940-4A06-846B-D270C5391BAD}"/>
          </ac:spMkLst>
        </pc:spChg>
        <pc:spChg chg="add">
          <ac:chgData name="Tyler Pantle" userId="S::tyler.pantle@ssaihq.com::f0d0cd32-2367-4f07-ae89-a6e5a9e16558" providerId="AD" clId="Web-{B2E166E9-9EA5-5B1B-4CD9-5630DA4F143F}" dt="2021-07-29T19:57:41.352" v="93"/>
          <ac:spMkLst>
            <pc:docMk/>
            <pc:sldMk cId="3117076153" sldId="348"/>
            <ac:spMk id="52" creationId="{EFBED220-FD70-4E94-A078-769C52DAB47E}"/>
          </ac:spMkLst>
        </pc:spChg>
        <pc:spChg chg="add">
          <ac:chgData name="Tyler Pantle" userId="S::tyler.pantle@ssaihq.com::f0d0cd32-2367-4f07-ae89-a6e5a9e16558" providerId="AD" clId="Web-{B2E166E9-9EA5-5B1B-4CD9-5630DA4F143F}" dt="2021-07-29T19:57:41.352" v="93"/>
          <ac:spMkLst>
            <pc:docMk/>
            <pc:sldMk cId="3117076153" sldId="348"/>
            <ac:spMk id="53" creationId="{78689F4D-762F-4AEE-919D-1A990E4E1A67}"/>
          </ac:spMkLst>
        </pc:spChg>
        <pc:spChg chg="add">
          <ac:chgData name="Tyler Pantle" userId="S::tyler.pantle@ssaihq.com::f0d0cd32-2367-4f07-ae89-a6e5a9e16558" providerId="AD" clId="Web-{B2E166E9-9EA5-5B1B-4CD9-5630DA4F143F}" dt="2021-07-29T19:57:41.352" v="93"/>
          <ac:spMkLst>
            <pc:docMk/>
            <pc:sldMk cId="3117076153" sldId="348"/>
            <ac:spMk id="54" creationId="{CD5D1A81-414C-4FDF-930A-91DE995744D3}"/>
          </ac:spMkLst>
        </pc:spChg>
        <pc:spChg chg="add">
          <ac:chgData name="Tyler Pantle" userId="S::tyler.pantle@ssaihq.com::f0d0cd32-2367-4f07-ae89-a6e5a9e16558" providerId="AD" clId="Web-{B2E166E9-9EA5-5B1B-4CD9-5630DA4F143F}" dt="2021-07-29T19:57:41.352" v="93"/>
          <ac:spMkLst>
            <pc:docMk/>
            <pc:sldMk cId="3117076153" sldId="348"/>
            <ac:spMk id="55" creationId="{C8EA6A0D-87F1-48DA-98D9-E6393F5B2A39}"/>
          </ac:spMkLst>
        </pc:spChg>
        <pc:spChg chg="add">
          <ac:chgData name="Tyler Pantle" userId="S::tyler.pantle@ssaihq.com::f0d0cd32-2367-4f07-ae89-a6e5a9e16558" providerId="AD" clId="Web-{B2E166E9-9EA5-5B1B-4CD9-5630DA4F143F}" dt="2021-07-29T19:57:41.352" v="93"/>
          <ac:spMkLst>
            <pc:docMk/>
            <pc:sldMk cId="3117076153" sldId="348"/>
            <ac:spMk id="56" creationId="{6A5A5937-7AE4-4B7A-9580-72CB302EC500}"/>
          </ac:spMkLst>
        </pc:spChg>
        <pc:spChg chg="add">
          <ac:chgData name="Tyler Pantle" userId="S::tyler.pantle@ssaihq.com::f0d0cd32-2367-4f07-ae89-a6e5a9e16558" providerId="AD" clId="Web-{B2E166E9-9EA5-5B1B-4CD9-5630DA4F143F}" dt="2021-07-29T19:57:41.352" v="93"/>
          <ac:spMkLst>
            <pc:docMk/>
            <pc:sldMk cId="3117076153" sldId="348"/>
            <ac:spMk id="57" creationId="{B8D7C45F-F0D1-412C-8580-0DD9CEC575AD}"/>
          </ac:spMkLst>
        </pc:spChg>
        <pc:spChg chg="add">
          <ac:chgData name="Tyler Pantle" userId="S::tyler.pantle@ssaihq.com::f0d0cd32-2367-4f07-ae89-a6e5a9e16558" providerId="AD" clId="Web-{B2E166E9-9EA5-5B1B-4CD9-5630DA4F143F}" dt="2021-07-29T19:57:41.352" v="93"/>
          <ac:spMkLst>
            <pc:docMk/>
            <pc:sldMk cId="3117076153" sldId="348"/>
            <ac:spMk id="58" creationId="{81F43F08-7455-41AC-9B25-F8128C6F6F93}"/>
          </ac:spMkLst>
        </pc:spChg>
        <pc:spChg chg="add">
          <ac:chgData name="Tyler Pantle" userId="S::tyler.pantle@ssaihq.com::f0d0cd32-2367-4f07-ae89-a6e5a9e16558" providerId="AD" clId="Web-{B2E166E9-9EA5-5B1B-4CD9-5630DA4F143F}" dt="2021-07-29T19:57:41.352" v="93"/>
          <ac:spMkLst>
            <pc:docMk/>
            <pc:sldMk cId="3117076153" sldId="348"/>
            <ac:spMk id="59" creationId="{BEE80094-4371-4963-87A0-C7360FF5AB75}"/>
          </ac:spMkLst>
        </pc:spChg>
        <pc:spChg chg="add">
          <ac:chgData name="Tyler Pantle" userId="S::tyler.pantle@ssaihq.com::f0d0cd32-2367-4f07-ae89-a6e5a9e16558" providerId="AD" clId="Web-{B2E166E9-9EA5-5B1B-4CD9-5630DA4F143F}" dt="2021-07-29T19:57:41.352" v="93"/>
          <ac:spMkLst>
            <pc:docMk/>
            <pc:sldMk cId="3117076153" sldId="348"/>
            <ac:spMk id="60" creationId="{48E3CFFB-2C42-4AAD-84D3-2A7C77B6FD28}"/>
          </ac:spMkLst>
        </pc:spChg>
        <pc:spChg chg="add">
          <ac:chgData name="Tyler Pantle" userId="S::tyler.pantle@ssaihq.com::f0d0cd32-2367-4f07-ae89-a6e5a9e16558" providerId="AD" clId="Web-{B2E166E9-9EA5-5B1B-4CD9-5630DA4F143F}" dt="2021-07-29T19:57:41.352" v="93"/>
          <ac:spMkLst>
            <pc:docMk/>
            <pc:sldMk cId="3117076153" sldId="348"/>
            <ac:spMk id="61" creationId="{E02CB5C2-FA09-48F1-B7BA-95601566F0B6}"/>
          </ac:spMkLst>
        </pc:spChg>
        <pc:spChg chg="add">
          <ac:chgData name="Tyler Pantle" userId="S::tyler.pantle@ssaihq.com::f0d0cd32-2367-4f07-ae89-a6e5a9e16558" providerId="AD" clId="Web-{B2E166E9-9EA5-5B1B-4CD9-5630DA4F143F}" dt="2021-07-29T19:57:41.352" v="93"/>
          <ac:spMkLst>
            <pc:docMk/>
            <pc:sldMk cId="3117076153" sldId="348"/>
            <ac:spMk id="62" creationId="{01109FEE-C239-4A14-921D-82FDC45F5D6F}"/>
          </ac:spMkLst>
        </pc:spChg>
        <pc:spChg chg="add">
          <ac:chgData name="Tyler Pantle" userId="S::tyler.pantle@ssaihq.com::f0d0cd32-2367-4f07-ae89-a6e5a9e16558" providerId="AD" clId="Web-{B2E166E9-9EA5-5B1B-4CD9-5630DA4F143F}" dt="2021-07-29T19:57:41.352" v="93"/>
          <ac:spMkLst>
            <pc:docMk/>
            <pc:sldMk cId="3117076153" sldId="348"/>
            <ac:spMk id="63" creationId="{0C761124-EC44-4A0A-84BE-70514A2F4570}"/>
          </ac:spMkLst>
        </pc:spChg>
        <pc:spChg chg="add">
          <ac:chgData name="Tyler Pantle" userId="S::tyler.pantle@ssaihq.com::f0d0cd32-2367-4f07-ae89-a6e5a9e16558" providerId="AD" clId="Web-{B2E166E9-9EA5-5B1B-4CD9-5630DA4F143F}" dt="2021-07-29T19:57:41.352" v="93"/>
          <ac:spMkLst>
            <pc:docMk/>
            <pc:sldMk cId="3117076153" sldId="348"/>
            <ac:spMk id="64" creationId="{63573A56-F210-47FE-81E0-4BE299D498B8}"/>
          </ac:spMkLst>
        </pc:spChg>
        <pc:grpChg chg="add mod">
          <ac:chgData name="Tyler Pantle" userId="S::tyler.pantle@ssaihq.com::f0d0cd32-2367-4f07-ae89-a6e5a9e16558" providerId="AD" clId="Web-{B2E166E9-9EA5-5B1B-4CD9-5630DA4F143F}" dt="2021-07-29T20:00:07.032" v="95" actId="14100"/>
          <ac:grpSpMkLst>
            <pc:docMk/>
            <pc:sldMk cId="3117076153" sldId="348"/>
            <ac:grpSpMk id="24" creationId="{AD7C5490-A205-40A3-8D72-189785DE6AE4}"/>
          </ac:grpSpMkLst>
        </pc:grpChg>
        <pc:grpChg chg="add">
          <ac:chgData name="Tyler Pantle" userId="S::tyler.pantle@ssaihq.com::f0d0cd32-2367-4f07-ae89-a6e5a9e16558" providerId="AD" clId="Web-{B2E166E9-9EA5-5B1B-4CD9-5630DA4F143F}" dt="2021-07-29T19:57:41.352" v="93"/>
          <ac:grpSpMkLst>
            <pc:docMk/>
            <pc:sldMk cId="3117076153" sldId="348"/>
            <ac:grpSpMk id="30" creationId="{8993F7D4-602F-45D8-BFBC-8A2DA6D7832C}"/>
          </ac:grpSpMkLst>
        </pc:grpChg>
        <pc:grpChg chg="add">
          <ac:chgData name="Tyler Pantle" userId="S::tyler.pantle@ssaihq.com::f0d0cd32-2367-4f07-ae89-a6e5a9e16558" providerId="AD" clId="Web-{B2E166E9-9EA5-5B1B-4CD9-5630DA4F143F}" dt="2021-07-29T19:57:41.352" v="93"/>
          <ac:grpSpMkLst>
            <pc:docMk/>
            <pc:sldMk cId="3117076153" sldId="348"/>
            <ac:grpSpMk id="34" creationId="{4A21FE16-E6A6-499E-BB14-8D7AFF78E453}"/>
          </ac:grpSpMkLst>
        </pc:grpChg>
        <pc:grpChg chg="add">
          <ac:chgData name="Tyler Pantle" userId="S::tyler.pantle@ssaihq.com::f0d0cd32-2367-4f07-ae89-a6e5a9e16558" providerId="AD" clId="Web-{B2E166E9-9EA5-5B1B-4CD9-5630DA4F143F}" dt="2021-07-29T19:57:41.352" v="93"/>
          <ac:grpSpMkLst>
            <pc:docMk/>
            <pc:sldMk cId="3117076153" sldId="348"/>
            <ac:grpSpMk id="38" creationId="{4055F607-924A-4752-B351-5467E8752D39}"/>
          </ac:grpSpMkLst>
        </pc:grpChg>
        <pc:grpChg chg="add">
          <ac:chgData name="Tyler Pantle" userId="S::tyler.pantle@ssaihq.com::f0d0cd32-2367-4f07-ae89-a6e5a9e16558" providerId="AD" clId="Web-{B2E166E9-9EA5-5B1B-4CD9-5630DA4F143F}" dt="2021-07-29T19:57:41.352" v="93"/>
          <ac:grpSpMkLst>
            <pc:docMk/>
            <pc:sldMk cId="3117076153" sldId="348"/>
            <ac:grpSpMk id="42" creationId="{89C39BE4-9215-4911-8604-7A79FEE0D73E}"/>
          </ac:grpSpMkLst>
        </pc:grpChg>
        <pc:picChg chg="add">
          <ac:chgData name="Tyler Pantle" userId="S::tyler.pantle@ssaihq.com::f0d0cd32-2367-4f07-ae89-a6e5a9e16558" providerId="AD" clId="Web-{B2E166E9-9EA5-5B1B-4CD9-5630DA4F143F}" dt="2021-07-29T19:57:41.352" v="93"/>
          <ac:picMkLst>
            <pc:docMk/>
            <pc:sldMk cId="3117076153" sldId="348"/>
            <ac:picMk id="26" creationId="{F7B5C50E-B7AC-401D-9E55-E31ABC35FE26}"/>
          </ac:picMkLst>
        </pc:picChg>
        <pc:cxnChg chg="add">
          <ac:chgData name="Tyler Pantle" userId="S::tyler.pantle@ssaihq.com::f0d0cd32-2367-4f07-ae89-a6e5a9e16558" providerId="AD" clId="Web-{B2E166E9-9EA5-5B1B-4CD9-5630DA4F143F}" dt="2021-07-29T19:57:41.352" v="93"/>
          <ac:cxnSpMkLst>
            <pc:docMk/>
            <pc:sldMk cId="3117076153" sldId="348"/>
            <ac:cxnSpMk id="44" creationId="{E6828753-5093-44F8-B1E8-1AE4A04B3D62}"/>
          </ac:cxnSpMkLst>
        </pc:cxnChg>
        <pc:cxnChg chg="add">
          <ac:chgData name="Tyler Pantle" userId="S::tyler.pantle@ssaihq.com::f0d0cd32-2367-4f07-ae89-a6e5a9e16558" providerId="AD" clId="Web-{B2E166E9-9EA5-5B1B-4CD9-5630DA4F143F}" dt="2021-07-29T19:57:41.352" v="93"/>
          <ac:cxnSpMkLst>
            <pc:docMk/>
            <pc:sldMk cId="3117076153" sldId="348"/>
            <ac:cxnSpMk id="48" creationId="{1BCF6814-1194-4CF1-8C0F-7BE4BF9C5D98}"/>
          </ac:cxnSpMkLst>
        </pc:cxnChg>
      </pc:sldChg>
      <pc:sldChg chg="addSp delSp modSp">
        <pc:chgData name="Tyler Pantle" userId="S::tyler.pantle@ssaihq.com::f0d0cd32-2367-4f07-ae89-a6e5a9e16558" providerId="AD" clId="Web-{B2E166E9-9EA5-5B1B-4CD9-5630DA4F143F}" dt="2021-07-29T19:57:08.444" v="90" actId="1076"/>
        <pc:sldMkLst>
          <pc:docMk/>
          <pc:sldMk cId="3494225269" sldId="349"/>
        </pc:sldMkLst>
        <pc:spChg chg="add mod">
          <ac:chgData name="Tyler Pantle" userId="S::tyler.pantle@ssaihq.com::f0d0cd32-2367-4f07-ae89-a6e5a9e16558" providerId="AD" clId="Web-{B2E166E9-9EA5-5B1B-4CD9-5630DA4F143F}" dt="2021-07-29T19:37:06.304" v="48"/>
          <ac:spMkLst>
            <pc:docMk/>
            <pc:sldMk cId="3494225269" sldId="349"/>
            <ac:spMk id="2" creationId="{FBA8FA24-D618-4A09-8A23-CD7B2260005C}"/>
          </ac:spMkLst>
        </pc:spChg>
        <pc:spChg chg="mod">
          <ac:chgData name="Tyler Pantle" userId="S::tyler.pantle@ssaihq.com::f0d0cd32-2367-4f07-ae89-a6e5a9e16558" providerId="AD" clId="Web-{B2E166E9-9EA5-5B1B-4CD9-5630DA4F143F}" dt="2021-07-29T19:37:04.132" v="37"/>
          <ac:spMkLst>
            <pc:docMk/>
            <pc:sldMk cId="3494225269" sldId="349"/>
            <ac:spMk id="34" creationId="{AC2F6159-49AE-41DA-858D-FE1E16C89AB0}"/>
          </ac:spMkLst>
        </pc:spChg>
        <pc:spChg chg="mod">
          <ac:chgData name="Tyler Pantle" userId="S::tyler.pantle@ssaihq.com::f0d0cd32-2367-4f07-ae89-a6e5a9e16558" providerId="AD" clId="Web-{B2E166E9-9EA5-5B1B-4CD9-5630DA4F143F}" dt="2021-07-29T19:37:04.320" v="38"/>
          <ac:spMkLst>
            <pc:docMk/>
            <pc:sldMk cId="3494225269" sldId="349"/>
            <ac:spMk id="36" creationId="{362EB0DD-77D9-4272-B0E6-57926D0D0A18}"/>
          </ac:spMkLst>
        </pc:spChg>
        <pc:spChg chg="mod">
          <ac:chgData name="Tyler Pantle" userId="S::tyler.pantle@ssaihq.com::f0d0cd32-2367-4f07-ae89-a6e5a9e16558" providerId="AD" clId="Web-{B2E166E9-9EA5-5B1B-4CD9-5630DA4F143F}" dt="2021-07-29T19:37:04.507" v="39"/>
          <ac:spMkLst>
            <pc:docMk/>
            <pc:sldMk cId="3494225269" sldId="349"/>
            <ac:spMk id="38" creationId="{6AF8012C-3DB9-4737-956D-FA587D873D99}"/>
          </ac:spMkLst>
        </pc:spChg>
        <pc:spChg chg="mod">
          <ac:chgData name="Tyler Pantle" userId="S::tyler.pantle@ssaihq.com::f0d0cd32-2367-4f07-ae89-a6e5a9e16558" providerId="AD" clId="Web-{B2E166E9-9EA5-5B1B-4CD9-5630DA4F143F}" dt="2021-07-29T19:37:04.710" v="40"/>
          <ac:spMkLst>
            <pc:docMk/>
            <pc:sldMk cId="3494225269" sldId="349"/>
            <ac:spMk id="40" creationId="{DEBB649F-B4EE-447C-8BEE-AA52C63D93D0}"/>
          </ac:spMkLst>
        </pc:spChg>
        <pc:spChg chg="mod">
          <ac:chgData name="Tyler Pantle" userId="S::tyler.pantle@ssaihq.com::f0d0cd32-2367-4f07-ae89-a6e5a9e16558" providerId="AD" clId="Web-{B2E166E9-9EA5-5B1B-4CD9-5630DA4F143F}" dt="2021-07-29T19:37:04.914" v="41"/>
          <ac:spMkLst>
            <pc:docMk/>
            <pc:sldMk cId="3494225269" sldId="349"/>
            <ac:spMk id="42" creationId="{2D9A7F7E-5940-42A9-8C14-E5F64B1D4001}"/>
          </ac:spMkLst>
        </pc:spChg>
        <pc:spChg chg="mod">
          <ac:chgData name="Tyler Pantle" userId="S::tyler.pantle@ssaihq.com::f0d0cd32-2367-4f07-ae89-a6e5a9e16558" providerId="AD" clId="Web-{B2E166E9-9EA5-5B1B-4CD9-5630DA4F143F}" dt="2021-07-29T19:37:05.101" v="42"/>
          <ac:spMkLst>
            <pc:docMk/>
            <pc:sldMk cId="3494225269" sldId="349"/>
            <ac:spMk id="43" creationId="{155481A6-EF2F-42BE-A580-C31984E0C82D}"/>
          </ac:spMkLst>
        </pc:spChg>
        <pc:spChg chg="mod">
          <ac:chgData name="Tyler Pantle" userId="S::tyler.pantle@ssaihq.com::f0d0cd32-2367-4f07-ae89-a6e5a9e16558" providerId="AD" clId="Web-{B2E166E9-9EA5-5B1B-4CD9-5630DA4F143F}" dt="2021-07-29T19:37:05.289" v="43"/>
          <ac:spMkLst>
            <pc:docMk/>
            <pc:sldMk cId="3494225269" sldId="349"/>
            <ac:spMk id="44" creationId="{581573F5-D2A1-4702-BD42-C6AF231F53FC}"/>
          </ac:spMkLst>
        </pc:spChg>
        <pc:spChg chg="mod">
          <ac:chgData name="Tyler Pantle" userId="S::tyler.pantle@ssaihq.com::f0d0cd32-2367-4f07-ae89-a6e5a9e16558" providerId="AD" clId="Web-{B2E166E9-9EA5-5B1B-4CD9-5630DA4F143F}" dt="2021-07-29T19:37:05.476" v="44"/>
          <ac:spMkLst>
            <pc:docMk/>
            <pc:sldMk cId="3494225269" sldId="349"/>
            <ac:spMk id="45" creationId="{EB9B0C05-864F-4C82-AA87-259336969F95}"/>
          </ac:spMkLst>
        </pc:spChg>
        <pc:spChg chg="mod">
          <ac:chgData name="Tyler Pantle" userId="S::tyler.pantle@ssaihq.com::f0d0cd32-2367-4f07-ae89-a6e5a9e16558" providerId="AD" clId="Web-{B2E166E9-9EA5-5B1B-4CD9-5630DA4F143F}" dt="2021-07-29T19:37:05.679" v="45"/>
          <ac:spMkLst>
            <pc:docMk/>
            <pc:sldMk cId="3494225269" sldId="349"/>
            <ac:spMk id="46" creationId="{8A1993F5-44A3-4256-87A6-7C0904792D72}"/>
          </ac:spMkLst>
        </pc:spChg>
        <pc:spChg chg="mod">
          <ac:chgData name="Tyler Pantle" userId="S::tyler.pantle@ssaihq.com::f0d0cd32-2367-4f07-ae89-a6e5a9e16558" providerId="AD" clId="Web-{B2E166E9-9EA5-5B1B-4CD9-5630DA4F143F}" dt="2021-07-29T19:37:05.914" v="46"/>
          <ac:spMkLst>
            <pc:docMk/>
            <pc:sldMk cId="3494225269" sldId="349"/>
            <ac:spMk id="47" creationId="{C677852B-15DA-45BD-A79F-C58AC4EB4CD2}"/>
          </ac:spMkLst>
        </pc:spChg>
        <pc:spChg chg="mod">
          <ac:chgData name="Tyler Pantle" userId="S::tyler.pantle@ssaihq.com::f0d0cd32-2367-4f07-ae89-a6e5a9e16558" providerId="AD" clId="Web-{B2E166E9-9EA5-5B1B-4CD9-5630DA4F143F}" dt="2021-07-29T19:37:06.117" v="47"/>
          <ac:spMkLst>
            <pc:docMk/>
            <pc:sldMk cId="3494225269" sldId="349"/>
            <ac:spMk id="48" creationId="{91E7F909-2843-4B64-8658-6822C412FB3D}"/>
          </ac:spMkLst>
        </pc:spChg>
        <pc:spChg chg="mod">
          <ac:chgData name="Tyler Pantle" userId="S::tyler.pantle@ssaihq.com::f0d0cd32-2367-4f07-ae89-a6e5a9e16558" providerId="AD" clId="Web-{B2E166E9-9EA5-5B1B-4CD9-5630DA4F143F}" dt="2021-07-29T19:40:09.876" v="88" actId="1076"/>
          <ac:spMkLst>
            <pc:docMk/>
            <pc:sldMk cId="3494225269" sldId="349"/>
            <ac:spMk id="50" creationId="{868EE264-6176-4963-AA1B-E00CE8816DB6}"/>
          </ac:spMkLst>
        </pc:spChg>
        <pc:spChg chg="mod">
          <ac:chgData name="Tyler Pantle" userId="S::tyler.pantle@ssaihq.com::f0d0cd32-2367-4f07-ae89-a6e5a9e16558" providerId="AD" clId="Web-{B2E166E9-9EA5-5B1B-4CD9-5630DA4F143F}" dt="2021-07-29T19:32:11.742" v="11"/>
          <ac:spMkLst>
            <pc:docMk/>
            <pc:sldMk cId="3494225269" sldId="349"/>
            <ac:spMk id="51" creationId="{D3D1C81A-DC1A-4903-AE05-B5E2E1010718}"/>
          </ac:spMkLst>
        </pc:spChg>
        <pc:spChg chg="mod">
          <ac:chgData name="Tyler Pantle" userId="S::tyler.pantle@ssaihq.com::f0d0cd32-2367-4f07-ae89-a6e5a9e16558" providerId="AD" clId="Web-{B2E166E9-9EA5-5B1B-4CD9-5630DA4F143F}" dt="2021-07-29T19:57:08.444" v="90" actId="1076"/>
          <ac:spMkLst>
            <pc:docMk/>
            <pc:sldMk cId="3494225269" sldId="349"/>
            <ac:spMk id="53" creationId="{4261C273-EB75-42A8-AC56-FE2F718E980F}"/>
          </ac:spMkLst>
        </pc:spChg>
        <pc:spChg chg="add del mod">
          <ac:chgData name="Tyler Pantle" userId="S::tyler.pantle@ssaihq.com::f0d0cd32-2367-4f07-ae89-a6e5a9e16558" providerId="AD" clId="Web-{B2E166E9-9EA5-5B1B-4CD9-5630DA4F143F}" dt="2021-07-29T19:39:38.859" v="80"/>
          <ac:spMkLst>
            <pc:docMk/>
            <pc:sldMk cId="3494225269" sldId="349"/>
            <ac:spMk id="58" creationId="{274AF397-3841-4054-A6F1-AE0D12522411}"/>
          </ac:spMkLst>
        </pc:spChg>
        <pc:spChg chg="add del mod">
          <ac:chgData name="Tyler Pantle" userId="S::tyler.pantle@ssaihq.com::f0d0cd32-2367-4f07-ae89-a6e5a9e16558" providerId="AD" clId="Web-{B2E166E9-9EA5-5B1B-4CD9-5630DA4F143F}" dt="2021-07-29T19:39:39.062" v="81"/>
          <ac:spMkLst>
            <pc:docMk/>
            <pc:sldMk cId="3494225269" sldId="349"/>
            <ac:spMk id="59" creationId="{47C30862-446B-4E47-A472-D0614F89218F}"/>
          </ac:spMkLst>
        </pc:spChg>
        <pc:spChg chg="mod">
          <ac:chgData name="Tyler Pantle" userId="S::tyler.pantle@ssaihq.com::f0d0cd32-2367-4f07-ae89-a6e5a9e16558" providerId="AD" clId="Web-{B2E166E9-9EA5-5B1B-4CD9-5630DA4F143F}" dt="2021-07-29T19:32:11.867" v="12"/>
          <ac:spMkLst>
            <pc:docMk/>
            <pc:sldMk cId="3494225269" sldId="349"/>
            <ac:spMk id="61" creationId="{7D436676-ADA4-44F3-8CA1-70EB59A6E92C}"/>
          </ac:spMkLst>
        </pc:spChg>
        <pc:spChg chg="mod">
          <ac:chgData name="Tyler Pantle" userId="S::tyler.pantle@ssaihq.com::f0d0cd32-2367-4f07-ae89-a6e5a9e16558" providerId="AD" clId="Web-{B2E166E9-9EA5-5B1B-4CD9-5630DA4F143F}" dt="2021-07-29T19:32:12.008" v="13"/>
          <ac:spMkLst>
            <pc:docMk/>
            <pc:sldMk cId="3494225269" sldId="349"/>
            <ac:spMk id="62" creationId="{C1DBE702-7E4E-4347-AFE1-CC119859B9BF}"/>
          </ac:spMkLst>
        </pc:spChg>
        <pc:spChg chg="mod">
          <ac:chgData name="Tyler Pantle" userId="S::tyler.pantle@ssaihq.com::f0d0cd32-2367-4f07-ae89-a6e5a9e16558" providerId="AD" clId="Web-{B2E166E9-9EA5-5B1B-4CD9-5630DA4F143F}" dt="2021-07-29T19:32:12.148" v="14"/>
          <ac:spMkLst>
            <pc:docMk/>
            <pc:sldMk cId="3494225269" sldId="349"/>
            <ac:spMk id="63" creationId="{A9311CC8-EF7A-4657-AA59-B9A94A04E7ED}"/>
          </ac:spMkLst>
        </pc:spChg>
        <pc:spChg chg="mod">
          <ac:chgData name="Tyler Pantle" userId="S::tyler.pantle@ssaihq.com::f0d0cd32-2367-4f07-ae89-a6e5a9e16558" providerId="AD" clId="Web-{B2E166E9-9EA5-5B1B-4CD9-5630DA4F143F}" dt="2021-07-29T19:32:12.289" v="15"/>
          <ac:spMkLst>
            <pc:docMk/>
            <pc:sldMk cId="3494225269" sldId="349"/>
            <ac:spMk id="64" creationId="{DB11E519-E9D9-4B3C-8A91-086B64E53616}"/>
          </ac:spMkLst>
        </pc:spChg>
        <pc:spChg chg="mod">
          <ac:chgData name="Tyler Pantle" userId="S::tyler.pantle@ssaihq.com::f0d0cd32-2367-4f07-ae89-a6e5a9e16558" providerId="AD" clId="Web-{B2E166E9-9EA5-5B1B-4CD9-5630DA4F143F}" dt="2021-07-29T19:32:12.445" v="16"/>
          <ac:spMkLst>
            <pc:docMk/>
            <pc:sldMk cId="3494225269" sldId="349"/>
            <ac:spMk id="65" creationId="{96C8C10E-04C1-4C68-AC62-BA260B057DAC}"/>
          </ac:spMkLst>
        </pc:spChg>
        <pc:grpChg chg="add mod">
          <ac:chgData name="Tyler Pantle" userId="S::tyler.pantle@ssaihq.com::f0d0cd32-2367-4f07-ae89-a6e5a9e16558" providerId="AD" clId="Web-{B2E166E9-9EA5-5B1B-4CD9-5630DA4F143F}" dt="2021-07-29T19:36:37.740" v="35" actId="14100"/>
          <ac:grpSpMkLst>
            <pc:docMk/>
            <pc:sldMk cId="3494225269" sldId="349"/>
            <ac:grpSpMk id="4" creationId="{079C1401-0EBA-442A-AA70-BC7DB957B09E}"/>
          </ac:grpSpMkLst>
        </pc:grpChg>
      </pc:sldChg>
    </pc:docChg>
  </pc:docChgLst>
  <pc:docChgLst>
    <pc:chgData name="Brooke Egley" userId="S::brooke.egley@ssaihq.com::47f6cf92-2761-4514-a3e0-8b206c488ee5" providerId="AD" clId="Web-{FDA9A9E8-98E2-4942-12A0-1C8E84A64687}"/>
    <pc:docChg chg="delSld modSld">
      <pc:chgData name="Brooke Egley" userId="S::brooke.egley@ssaihq.com::47f6cf92-2761-4514-a3e0-8b206c488ee5" providerId="AD" clId="Web-{FDA9A9E8-98E2-4942-12A0-1C8E84A64687}" dt="2021-07-29T19:58:24.508" v="670" actId="1076"/>
      <pc:docMkLst>
        <pc:docMk/>
      </pc:docMkLst>
      <pc:sldChg chg="modSp">
        <pc:chgData name="Brooke Egley" userId="S::brooke.egley@ssaihq.com::47f6cf92-2761-4514-a3e0-8b206c488ee5" providerId="AD" clId="Web-{FDA9A9E8-98E2-4942-12A0-1C8E84A64687}" dt="2021-07-29T19:58:24.508" v="670" actId="1076"/>
        <pc:sldMkLst>
          <pc:docMk/>
          <pc:sldMk cId="4072296844" sldId="325"/>
        </pc:sldMkLst>
        <pc:spChg chg="mod">
          <ac:chgData name="Brooke Egley" userId="S::brooke.egley@ssaihq.com::47f6cf92-2761-4514-a3e0-8b206c488ee5" providerId="AD" clId="Web-{FDA9A9E8-98E2-4942-12A0-1C8E84A64687}" dt="2021-07-29T17:05:30.216" v="5" actId="20577"/>
          <ac:spMkLst>
            <pc:docMk/>
            <pc:sldMk cId="4072296844" sldId="325"/>
            <ac:spMk id="6" creationId="{BB3D7C94-4B2B-4388-B059-97070D7D42A1}"/>
          </ac:spMkLst>
        </pc:spChg>
        <pc:spChg chg="mod">
          <ac:chgData name="Brooke Egley" userId="S::brooke.egley@ssaihq.com::47f6cf92-2761-4514-a3e0-8b206c488ee5" providerId="AD" clId="Web-{FDA9A9E8-98E2-4942-12A0-1C8E84A64687}" dt="2021-07-29T17:05:14.013" v="1" actId="1076"/>
          <ac:spMkLst>
            <pc:docMk/>
            <pc:sldMk cId="4072296844" sldId="325"/>
            <ac:spMk id="24" creationId="{CB8F83F6-E66B-426C-A49B-7BD1D9CE14D1}"/>
          </ac:spMkLst>
        </pc:spChg>
        <pc:picChg chg="mod modCrop">
          <ac:chgData name="Brooke Egley" userId="S::brooke.egley@ssaihq.com::47f6cf92-2761-4514-a3e0-8b206c488ee5" providerId="AD" clId="Web-{FDA9A9E8-98E2-4942-12A0-1C8E84A64687}" dt="2021-07-29T19:58:24.508" v="670" actId="1076"/>
          <ac:picMkLst>
            <pc:docMk/>
            <pc:sldMk cId="4072296844" sldId="325"/>
            <ac:picMk id="4" creationId="{4364AED1-A3F7-41C7-B383-D4372A6AF2EF}"/>
          </ac:picMkLst>
        </pc:picChg>
      </pc:sldChg>
      <pc:sldChg chg="del">
        <pc:chgData name="Brooke Egley" userId="S::brooke.egley@ssaihq.com::47f6cf92-2761-4514-a3e0-8b206c488ee5" providerId="AD" clId="Web-{FDA9A9E8-98E2-4942-12A0-1C8E84A64687}" dt="2021-07-29T18:30:50.762" v="307"/>
        <pc:sldMkLst>
          <pc:docMk/>
          <pc:sldMk cId="2028896727" sldId="339"/>
        </pc:sldMkLst>
      </pc:sldChg>
      <pc:sldChg chg="addSp delSp modSp delCm modNotes">
        <pc:chgData name="Brooke Egley" userId="S::brooke.egley@ssaihq.com::47f6cf92-2761-4514-a3e0-8b206c488ee5" providerId="AD" clId="Web-{FDA9A9E8-98E2-4942-12A0-1C8E84A64687}" dt="2021-07-29T19:00:57.096" v="663"/>
        <pc:sldMkLst>
          <pc:docMk/>
          <pc:sldMk cId="3598935342" sldId="343"/>
        </pc:sldMkLst>
        <pc:spChg chg="add mod">
          <ac:chgData name="Brooke Egley" userId="S::brooke.egley@ssaihq.com::47f6cf92-2761-4514-a3e0-8b206c488ee5" providerId="AD" clId="Web-{FDA9A9E8-98E2-4942-12A0-1C8E84A64687}" dt="2021-07-29T18:28:07.950" v="306" actId="1076"/>
          <ac:spMkLst>
            <pc:docMk/>
            <pc:sldMk cId="3598935342" sldId="343"/>
            <ac:spMk id="3" creationId="{E1221435-F050-4153-A417-8803584EF12B}"/>
          </ac:spMkLst>
        </pc:spChg>
        <pc:spChg chg="mod">
          <ac:chgData name="Brooke Egley" userId="S::brooke.egley@ssaihq.com::47f6cf92-2761-4514-a3e0-8b206c488ee5" providerId="AD" clId="Web-{FDA9A9E8-98E2-4942-12A0-1C8E84A64687}" dt="2021-07-29T18:58:29.643" v="641" actId="1076"/>
          <ac:spMkLst>
            <pc:docMk/>
            <pc:sldMk cId="3598935342" sldId="343"/>
            <ac:spMk id="4" creationId="{BFB068B2-9EE6-4F99-A093-F83352CEDA0D}"/>
          </ac:spMkLst>
        </pc:spChg>
        <pc:spChg chg="add mod">
          <ac:chgData name="Brooke Egley" userId="S::brooke.egley@ssaihq.com::47f6cf92-2761-4514-a3e0-8b206c488ee5" providerId="AD" clId="Web-{FDA9A9E8-98E2-4942-12A0-1C8E84A64687}" dt="2021-07-29T18:58:29.831" v="649" actId="1076"/>
          <ac:spMkLst>
            <pc:docMk/>
            <pc:sldMk cId="3598935342" sldId="343"/>
            <ac:spMk id="5" creationId="{B245026E-D859-46A5-83EA-6761B03B5814}"/>
          </ac:spMkLst>
        </pc:spChg>
        <pc:spChg chg="mod">
          <ac:chgData name="Brooke Egley" userId="S::brooke.egley@ssaihq.com::47f6cf92-2761-4514-a3e0-8b206c488ee5" providerId="AD" clId="Web-{FDA9A9E8-98E2-4942-12A0-1C8E84A64687}" dt="2021-07-29T18:58:29.675" v="642" actId="1076"/>
          <ac:spMkLst>
            <pc:docMk/>
            <pc:sldMk cId="3598935342" sldId="343"/>
            <ac:spMk id="6" creationId="{43219AFF-A14F-45B4-AEC6-84B6F268BE69}"/>
          </ac:spMkLst>
        </pc:spChg>
        <pc:spChg chg="add del mod">
          <ac:chgData name="Brooke Egley" userId="S::brooke.egley@ssaihq.com::47f6cf92-2761-4514-a3e0-8b206c488ee5" providerId="AD" clId="Web-{FDA9A9E8-98E2-4942-12A0-1C8E84A64687}" dt="2021-07-29T18:49:52.818" v="434"/>
          <ac:spMkLst>
            <pc:docMk/>
            <pc:sldMk cId="3598935342" sldId="343"/>
            <ac:spMk id="7" creationId="{E45AD70A-5A7D-4C71-BE9B-23614E3B077B}"/>
          </ac:spMkLst>
        </pc:spChg>
        <pc:spChg chg="mod">
          <ac:chgData name="Brooke Egley" userId="S::brooke.egley@ssaihq.com::47f6cf92-2761-4514-a3e0-8b206c488ee5" providerId="AD" clId="Web-{FDA9A9E8-98E2-4942-12A0-1C8E84A64687}" dt="2021-07-29T18:58:29.690" v="643" actId="1076"/>
          <ac:spMkLst>
            <pc:docMk/>
            <pc:sldMk cId="3598935342" sldId="343"/>
            <ac:spMk id="8" creationId="{27150F5E-DDA7-4390-9AB0-E0BBC1FEE741}"/>
          </ac:spMkLst>
        </pc:spChg>
        <pc:spChg chg="add mod">
          <ac:chgData name="Brooke Egley" userId="S::brooke.egley@ssaihq.com::47f6cf92-2761-4514-a3e0-8b206c488ee5" providerId="AD" clId="Web-{FDA9A9E8-98E2-4942-12A0-1C8E84A64687}" dt="2021-07-29T18:58:29.846" v="650" actId="1076"/>
          <ac:spMkLst>
            <pc:docMk/>
            <pc:sldMk cId="3598935342" sldId="343"/>
            <ac:spMk id="14" creationId="{9868847C-70F1-476E-AF63-39221FF00D24}"/>
          </ac:spMkLst>
        </pc:spChg>
        <pc:spChg chg="add mod">
          <ac:chgData name="Brooke Egley" userId="S::brooke.egley@ssaihq.com::47f6cf92-2761-4514-a3e0-8b206c488ee5" providerId="AD" clId="Web-{FDA9A9E8-98E2-4942-12A0-1C8E84A64687}" dt="2021-07-29T18:58:29.878" v="651" actId="1076"/>
          <ac:spMkLst>
            <pc:docMk/>
            <pc:sldMk cId="3598935342" sldId="343"/>
            <ac:spMk id="15" creationId="{D1E6383F-98EF-41C4-AA65-EA9BD9413BFD}"/>
          </ac:spMkLst>
        </pc:spChg>
        <pc:spChg chg="mod">
          <ac:chgData name="Brooke Egley" userId="S::brooke.egley@ssaihq.com::47f6cf92-2761-4514-a3e0-8b206c488ee5" providerId="AD" clId="Web-{FDA9A9E8-98E2-4942-12A0-1C8E84A64687}" dt="2021-07-29T18:58:29.706" v="644" actId="1076"/>
          <ac:spMkLst>
            <pc:docMk/>
            <pc:sldMk cId="3598935342" sldId="343"/>
            <ac:spMk id="16" creationId="{05316B8B-8489-4670-8F1A-4FA87CD4AF38}"/>
          </ac:spMkLst>
        </pc:spChg>
        <pc:spChg chg="add mod">
          <ac:chgData name="Brooke Egley" userId="S::brooke.egley@ssaihq.com::47f6cf92-2761-4514-a3e0-8b206c488ee5" providerId="AD" clId="Web-{FDA9A9E8-98E2-4942-12A0-1C8E84A64687}" dt="2021-07-29T18:58:29.893" v="652" actId="1076"/>
          <ac:spMkLst>
            <pc:docMk/>
            <pc:sldMk cId="3598935342" sldId="343"/>
            <ac:spMk id="17" creationId="{210859C3-E316-46FC-8663-61A1D34A95AF}"/>
          </ac:spMkLst>
        </pc:spChg>
        <pc:spChg chg="mod">
          <ac:chgData name="Brooke Egley" userId="S::brooke.egley@ssaihq.com::47f6cf92-2761-4514-a3e0-8b206c488ee5" providerId="AD" clId="Web-{FDA9A9E8-98E2-4942-12A0-1C8E84A64687}" dt="2021-07-29T18:58:29.737" v="645" actId="1076"/>
          <ac:spMkLst>
            <pc:docMk/>
            <pc:sldMk cId="3598935342" sldId="343"/>
            <ac:spMk id="18" creationId="{131EEA61-C35A-4829-BC9E-69DAD90F0DD7}"/>
          </ac:spMkLst>
        </pc:spChg>
        <pc:spChg chg="add mod">
          <ac:chgData name="Brooke Egley" userId="S::brooke.egley@ssaihq.com::47f6cf92-2761-4514-a3e0-8b206c488ee5" providerId="AD" clId="Web-{FDA9A9E8-98E2-4942-12A0-1C8E84A64687}" dt="2021-07-29T18:58:29.925" v="653" actId="1076"/>
          <ac:spMkLst>
            <pc:docMk/>
            <pc:sldMk cId="3598935342" sldId="343"/>
            <ac:spMk id="19" creationId="{9F51CAB7-074B-4B59-A71C-7A428E446C00}"/>
          </ac:spMkLst>
        </pc:spChg>
        <pc:spChg chg="mod">
          <ac:chgData name="Brooke Egley" userId="S::brooke.egley@ssaihq.com::47f6cf92-2761-4514-a3e0-8b206c488ee5" providerId="AD" clId="Web-{FDA9A9E8-98E2-4942-12A0-1C8E84A64687}" dt="2021-07-29T18:58:29.753" v="646" actId="1076"/>
          <ac:spMkLst>
            <pc:docMk/>
            <pc:sldMk cId="3598935342" sldId="343"/>
            <ac:spMk id="20" creationId="{6C82F87A-2E3B-47FD-941D-B53F31A382AA}"/>
          </ac:spMkLst>
        </pc:spChg>
        <pc:spChg chg="add mod">
          <ac:chgData name="Brooke Egley" userId="S::brooke.egley@ssaihq.com::47f6cf92-2761-4514-a3e0-8b206c488ee5" providerId="AD" clId="Web-{FDA9A9E8-98E2-4942-12A0-1C8E84A64687}" dt="2021-07-29T18:58:29.940" v="654" actId="1076"/>
          <ac:spMkLst>
            <pc:docMk/>
            <pc:sldMk cId="3598935342" sldId="343"/>
            <ac:spMk id="21" creationId="{D2AAACF0-7F6F-4DDD-8AD0-E2CDEA425770}"/>
          </ac:spMkLst>
        </pc:spChg>
        <pc:spChg chg="mod">
          <ac:chgData name="Brooke Egley" userId="S::brooke.egley@ssaihq.com::47f6cf92-2761-4514-a3e0-8b206c488ee5" providerId="AD" clId="Web-{FDA9A9E8-98E2-4942-12A0-1C8E84A64687}" dt="2021-07-29T18:58:29.784" v="647" actId="1076"/>
          <ac:spMkLst>
            <pc:docMk/>
            <pc:sldMk cId="3598935342" sldId="343"/>
            <ac:spMk id="22" creationId="{D5FC7CF6-CC49-408F-8042-553B16AABAF6}"/>
          </ac:spMkLst>
        </pc:spChg>
        <pc:spChg chg="add del mod">
          <ac:chgData name="Brooke Egley" userId="S::brooke.egley@ssaihq.com::47f6cf92-2761-4514-a3e0-8b206c488ee5" providerId="AD" clId="Web-{FDA9A9E8-98E2-4942-12A0-1C8E84A64687}" dt="2021-07-29T18:22:51.499" v="280"/>
          <ac:spMkLst>
            <pc:docMk/>
            <pc:sldMk cId="3598935342" sldId="343"/>
            <ac:spMk id="23" creationId="{90FE46E6-7C84-44A7-AC5D-2777EC479FCE}"/>
          </ac:spMkLst>
        </pc:spChg>
        <pc:spChg chg="mod">
          <ac:chgData name="Brooke Egley" userId="S::brooke.egley@ssaihq.com::47f6cf92-2761-4514-a3e0-8b206c488ee5" providerId="AD" clId="Web-{FDA9A9E8-98E2-4942-12A0-1C8E84A64687}" dt="2021-07-29T18:58:29.800" v="648" actId="1076"/>
          <ac:spMkLst>
            <pc:docMk/>
            <pc:sldMk cId="3598935342" sldId="343"/>
            <ac:spMk id="24" creationId="{489450AF-6194-4A52-989B-E5A9BBBDDFB6}"/>
          </ac:spMkLst>
        </pc:spChg>
        <pc:spChg chg="add mod">
          <ac:chgData name="Brooke Egley" userId="S::brooke.egley@ssaihq.com::47f6cf92-2761-4514-a3e0-8b206c488ee5" providerId="AD" clId="Web-{FDA9A9E8-98E2-4942-12A0-1C8E84A64687}" dt="2021-07-29T18:58:29.971" v="655" actId="1076"/>
          <ac:spMkLst>
            <pc:docMk/>
            <pc:sldMk cId="3598935342" sldId="343"/>
            <ac:spMk id="25" creationId="{865D40FE-C95D-41B1-B93E-A76CC2619E47}"/>
          </ac:spMkLst>
        </pc:spChg>
        <pc:spChg chg="add mod">
          <ac:chgData name="Brooke Egley" userId="S::brooke.egley@ssaihq.com::47f6cf92-2761-4514-a3e0-8b206c488ee5" providerId="AD" clId="Web-{FDA9A9E8-98E2-4942-12A0-1C8E84A64687}" dt="2021-07-29T18:58:29.987" v="656" actId="1076"/>
          <ac:spMkLst>
            <pc:docMk/>
            <pc:sldMk cId="3598935342" sldId="343"/>
            <ac:spMk id="26" creationId="{0CE1FDB4-380B-4DCC-ABEE-5E2D854CEB83}"/>
          </ac:spMkLst>
        </pc:spChg>
        <pc:spChg chg="add del mod">
          <ac:chgData name="Brooke Egley" userId="S::brooke.egley@ssaihq.com::47f6cf92-2761-4514-a3e0-8b206c488ee5" providerId="AD" clId="Web-{FDA9A9E8-98E2-4942-12A0-1C8E84A64687}" dt="2021-07-29T18:22:55.421" v="281"/>
          <ac:spMkLst>
            <pc:docMk/>
            <pc:sldMk cId="3598935342" sldId="343"/>
            <ac:spMk id="27" creationId="{0FFCCCC5-3D0B-436A-976D-26E2DA0D6D3A}"/>
          </ac:spMkLst>
        </pc:spChg>
        <pc:spChg chg="add mod">
          <ac:chgData name="Brooke Egley" userId="S::brooke.egley@ssaihq.com::47f6cf92-2761-4514-a3e0-8b206c488ee5" providerId="AD" clId="Web-{FDA9A9E8-98E2-4942-12A0-1C8E84A64687}" dt="2021-07-29T18:58:30.003" v="657" actId="1076"/>
          <ac:spMkLst>
            <pc:docMk/>
            <pc:sldMk cId="3598935342" sldId="343"/>
            <ac:spMk id="28" creationId="{B2261884-6F91-4617-BD65-E00EE83CDFE2}"/>
          </ac:spMkLst>
        </pc:spChg>
        <pc:spChg chg="add mod">
          <ac:chgData name="Brooke Egley" userId="S::brooke.egley@ssaihq.com::47f6cf92-2761-4514-a3e0-8b206c488ee5" providerId="AD" clId="Web-{FDA9A9E8-98E2-4942-12A0-1C8E84A64687}" dt="2021-07-29T18:58:30.034" v="658" actId="1076"/>
          <ac:spMkLst>
            <pc:docMk/>
            <pc:sldMk cId="3598935342" sldId="343"/>
            <ac:spMk id="29" creationId="{0AA5E7A7-A8C1-4378-9FD8-5A8CE3C99FA8}"/>
          </ac:spMkLst>
        </pc:spChg>
        <pc:spChg chg="add del mod">
          <ac:chgData name="Brooke Egley" userId="S::brooke.egley@ssaihq.com::47f6cf92-2761-4514-a3e0-8b206c488ee5" providerId="AD" clId="Web-{FDA9A9E8-98E2-4942-12A0-1C8E84A64687}" dt="2021-07-29T18:23:39.671" v="298"/>
          <ac:spMkLst>
            <pc:docMk/>
            <pc:sldMk cId="3598935342" sldId="343"/>
            <ac:spMk id="30" creationId="{9C8B3064-4506-4BE0-B1D2-876733B7F054}"/>
          </ac:spMkLst>
        </pc:spChg>
        <pc:spChg chg="add mod">
          <ac:chgData name="Brooke Egley" userId="S::brooke.egley@ssaihq.com::47f6cf92-2761-4514-a3e0-8b206c488ee5" providerId="AD" clId="Web-{FDA9A9E8-98E2-4942-12A0-1C8E84A64687}" dt="2021-07-29T18:58:30.050" v="659" actId="1076"/>
          <ac:spMkLst>
            <pc:docMk/>
            <pc:sldMk cId="3598935342" sldId="343"/>
            <ac:spMk id="31" creationId="{CFC5EFB8-2473-4CE8-BFA0-D4E5DF6931E0}"/>
          </ac:spMkLst>
        </pc:spChg>
        <pc:spChg chg="add del">
          <ac:chgData name="Brooke Egley" userId="S::brooke.egley@ssaihq.com::47f6cf92-2761-4514-a3e0-8b206c488ee5" providerId="AD" clId="Web-{FDA9A9E8-98E2-4942-12A0-1C8E84A64687}" dt="2021-07-29T18:50:23.177" v="441"/>
          <ac:spMkLst>
            <pc:docMk/>
            <pc:sldMk cId="3598935342" sldId="343"/>
            <ac:spMk id="32" creationId="{22A7D81A-03D6-4844-A98A-71A62640A0AD}"/>
          </ac:spMkLst>
        </pc:spChg>
        <pc:spChg chg="add del">
          <ac:chgData name="Brooke Egley" userId="S::brooke.egley@ssaihq.com::47f6cf92-2761-4514-a3e0-8b206c488ee5" providerId="AD" clId="Web-{FDA9A9E8-98E2-4942-12A0-1C8E84A64687}" dt="2021-07-29T18:50:23.177" v="440"/>
          <ac:spMkLst>
            <pc:docMk/>
            <pc:sldMk cId="3598935342" sldId="343"/>
            <ac:spMk id="33" creationId="{420E068C-990F-4061-A365-87108D521CDE}"/>
          </ac:spMkLst>
        </pc:spChg>
        <pc:spChg chg="add del">
          <ac:chgData name="Brooke Egley" userId="S::brooke.egley@ssaihq.com::47f6cf92-2761-4514-a3e0-8b206c488ee5" providerId="AD" clId="Web-{FDA9A9E8-98E2-4942-12A0-1C8E84A64687}" dt="2021-07-29T18:50:23.177" v="439"/>
          <ac:spMkLst>
            <pc:docMk/>
            <pc:sldMk cId="3598935342" sldId="343"/>
            <ac:spMk id="34" creationId="{25811686-76F0-40E3-A1E6-C988E3D9AB8F}"/>
          </ac:spMkLst>
        </pc:spChg>
        <pc:spChg chg="add del">
          <ac:chgData name="Brooke Egley" userId="S::brooke.egley@ssaihq.com::47f6cf92-2761-4514-a3e0-8b206c488ee5" providerId="AD" clId="Web-{FDA9A9E8-98E2-4942-12A0-1C8E84A64687}" dt="2021-07-29T18:50:23.177" v="438"/>
          <ac:spMkLst>
            <pc:docMk/>
            <pc:sldMk cId="3598935342" sldId="343"/>
            <ac:spMk id="35" creationId="{51E28049-936F-4A4F-B90A-C8FBFA0D22BC}"/>
          </ac:spMkLst>
        </pc:spChg>
        <pc:spChg chg="add mod">
          <ac:chgData name="Brooke Egley" userId="S::brooke.egley@ssaihq.com::47f6cf92-2761-4514-a3e0-8b206c488ee5" providerId="AD" clId="Web-{FDA9A9E8-98E2-4942-12A0-1C8E84A64687}" dt="2021-07-29T18:58:30.065" v="660" actId="1076"/>
          <ac:spMkLst>
            <pc:docMk/>
            <pc:sldMk cId="3598935342" sldId="343"/>
            <ac:spMk id="36" creationId="{EBB4EA15-7127-42DF-AE28-5529C7C9698B}"/>
          </ac:spMkLst>
        </pc:spChg>
        <pc:spChg chg="add mod">
          <ac:chgData name="Brooke Egley" userId="S::brooke.egley@ssaihq.com::47f6cf92-2761-4514-a3e0-8b206c488ee5" providerId="AD" clId="Web-{FDA9A9E8-98E2-4942-12A0-1C8E84A64687}" dt="2021-07-29T18:58:30.096" v="661" actId="1076"/>
          <ac:spMkLst>
            <pc:docMk/>
            <pc:sldMk cId="3598935342" sldId="343"/>
            <ac:spMk id="37" creationId="{56DCF813-5785-4F15-BB53-1897F75F4D0C}"/>
          </ac:spMkLst>
        </pc:spChg>
        <pc:spChg chg="add mod">
          <ac:chgData name="Brooke Egley" userId="S::brooke.egley@ssaihq.com::47f6cf92-2761-4514-a3e0-8b206c488ee5" providerId="AD" clId="Web-{FDA9A9E8-98E2-4942-12A0-1C8E84A64687}" dt="2021-07-29T18:58:30.112" v="662" actId="1076"/>
          <ac:spMkLst>
            <pc:docMk/>
            <pc:sldMk cId="3598935342" sldId="343"/>
            <ac:spMk id="38" creationId="{B86C068B-238C-44D8-9466-013D515CBA1F}"/>
          </ac:spMkLst>
        </pc:spChg>
        <pc:picChg chg="mod modCrop">
          <ac:chgData name="Brooke Egley" userId="S::brooke.egley@ssaihq.com::47f6cf92-2761-4514-a3e0-8b206c488ee5" providerId="AD" clId="Web-{FDA9A9E8-98E2-4942-12A0-1C8E84A64687}" dt="2021-07-29T18:58:29.628" v="640" actId="1076"/>
          <ac:picMkLst>
            <pc:docMk/>
            <pc:sldMk cId="3598935342" sldId="343"/>
            <ac:picMk id="2" creationId="{30C4183F-F760-4C90-9E60-851312C990EC}"/>
          </ac:picMkLst>
        </pc:picChg>
      </pc:sldChg>
      <pc:sldChg chg="modSp">
        <pc:chgData name="Brooke Egley" userId="S::brooke.egley@ssaihq.com::47f6cf92-2761-4514-a3e0-8b206c488ee5" providerId="AD" clId="Web-{FDA9A9E8-98E2-4942-12A0-1C8E84A64687}" dt="2021-07-29T17:10:33.168" v="10" actId="1076"/>
        <pc:sldMkLst>
          <pc:docMk/>
          <pc:sldMk cId="732584208" sldId="345"/>
        </pc:sldMkLst>
        <pc:picChg chg="mod modCrop">
          <ac:chgData name="Brooke Egley" userId="S::brooke.egley@ssaihq.com::47f6cf92-2761-4514-a3e0-8b206c488ee5" providerId="AD" clId="Web-{FDA9A9E8-98E2-4942-12A0-1C8E84A64687}" dt="2021-07-29T17:10:33.168" v="10" actId="1076"/>
          <ac:picMkLst>
            <pc:docMk/>
            <pc:sldMk cId="732584208" sldId="345"/>
            <ac:picMk id="5" creationId="{33387795-8EB9-4D0F-9560-8D539048D504}"/>
          </ac:picMkLst>
        </pc:picChg>
      </pc:sldChg>
    </pc:docChg>
  </pc:docChgLst>
  <pc:docChgLst>
    <pc:chgData name="Tyler Pantle" userId="S::tyler.pantle@ssaihq.com::f0d0cd32-2367-4f07-ae89-a6e5a9e16558" providerId="AD" clId="Web-{E9F637CC-D962-4E14-8FC7-B08EDF498272}"/>
    <pc:docChg chg="modSld">
      <pc:chgData name="Tyler Pantle" userId="S::tyler.pantle@ssaihq.com::f0d0cd32-2367-4f07-ae89-a6e5a9e16558" providerId="AD" clId="Web-{E9F637CC-D962-4E14-8FC7-B08EDF498272}" dt="2021-07-29T17:23:06.618" v="12"/>
      <pc:docMkLst>
        <pc:docMk/>
      </pc:docMkLst>
      <pc:sldChg chg="modSp addCm modCm">
        <pc:chgData name="Tyler Pantle" userId="S::tyler.pantle@ssaihq.com::f0d0cd32-2367-4f07-ae89-a6e5a9e16558" providerId="AD" clId="Web-{E9F637CC-D962-4E14-8FC7-B08EDF498272}" dt="2021-07-29T17:23:06.618" v="12"/>
        <pc:sldMkLst>
          <pc:docMk/>
          <pc:sldMk cId="4072296844" sldId="325"/>
        </pc:sldMkLst>
        <pc:spChg chg="mod">
          <ac:chgData name="Tyler Pantle" userId="S::tyler.pantle@ssaihq.com::f0d0cd32-2367-4f07-ae89-a6e5a9e16558" providerId="AD" clId="Web-{E9F637CC-D962-4E14-8FC7-B08EDF498272}" dt="2021-07-29T17:21:04.444" v="9" actId="1076"/>
          <ac:spMkLst>
            <pc:docMk/>
            <pc:sldMk cId="4072296844" sldId="325"/>
            <ac:spMk id="6" creationId="{BB3D7C94-4B2B-4388-B059-97070D7D42A1}"/>
          </ac:spMkLst>
        </pc:spChg>
        <pc:spChg chg="mod">
          <ac:chgData name="Tyler Pantle" userId="S::tyler.pantle@ssaihq.com::f0d0cd32-2367-4f07-ae89-a6e5a9e16558" providerId="AD" clId="Web-{E9F637CC-D962-4E14-8FC7-B08EDF498272}" dt="2021-07-29T17:21:04.350" v="1" actId="1076"/>
          <ac:spMkLst>
            <pc:docMk/>
            <pc:sldMk cId="4072296844" sldId="325"/>
            <ac:spMk id="47" creationId="{4AAB0CF1-482A-425D-9B35-9A6F051D1406}"/>
          </ac:spMkLst>
        </pc:spChg>
        <pc:spChg chg="mod">
          <ac:chgData name="Tyler Pantle" userId="S::tyler.pantle@ssaihq.com::f0d0cd32-2367-4f07-ae89-a6e5a9e16558" providerId="AD" clId="Web-{E9F637CC-D962-4E14-8FC7-B08EDF498272}" dt="2021-07-29T17:21:04.366" v="2" actId="1076"/>
          <ac:spMkLst>
            <pc:docMk/>
            <pc:sldMk cId="4072296844" sldId="325"/>
            <ac:spMk id="58" creationId="{5D428507-BE2C-45E4-AC9D-01595E00AC99}"/>
          </ac:spMkLst>
        </pc:spChg>
        <pc:spChg chg="mod">
          <ac:chgData name="Tyler Pantle" userId="S::tyler.pantle@ssaihq.com::f0d0cd32-2367-4f07-ae89-a6e5a9e16558" providerId="AD" clId="Web-{E9F637CC-D962-4E14-8FC7-B08EDF498272}" dt="2021-07-29T17:21:04.382" v="3" actId="1076"/>
          <ac:spMkLst>
            <pc:docMk/>
            <pc:sldMk cId="4072296844" sldId="325"/>
            <ac:spMk id="59" creationId="{E39C327C-BB81-4110-8831-EACC415B3C29}"/>
          </ac:spMkLst>
        </pc:spChg>
        <pc:spChg chg="mod">
          <ac:chgData name="Tyler Pantle" userId="S::tyler.pantle@ssaihq.com::f0d0cd32-2367-4f07-ae89-a6e5a9e16558" providerId="AD" clId="Web-{E9F637CC-D962-4E14-8FC7-B08EDF498272}" dt="2021-07-29T17:21:04.382" v="4" actId="1076"/>
          <ac:spMkLst>
            <pc:docMk/>
            <pc:sldMk cId="4072296844" sldId="325"/>
            <ac:spMk id="60" creationId="{7DFC377B-26ED-4683-B0B9-D8EBC69EA6A9}"/>
          </ac:spMkLst>
        </pc:spChg>
        <pc:spChg chg="mod">
          <ac:chgData name="Tyler Pantle" userId="S::tyler.pantle@ssaihq.com::f0d0cd32-2367-4f07-ae89-a6e5a9e16558" providerId="AD" clId="Web-{E9F637CC-D962-4E14-8FC7-B08EDF498272}" dt="2021-07-29T17:21:04.397" v="5" actId="1076"/>
          <ac:spMkLst>
            <pc:docMk/>
            <pc:sldMk cId="4072296844" sldId="325"/>
            <ac:spMk id="61" creationId="{7BD7A7BA-6A2F-4F29-B08C-9F2BC5F15EFD}"/>
          </ac:spMkLst>
        </pc:spChg>
        <pc:spChg chg="mod">
          <ac:chgData name="Tyler Pantle" userId="S::tyler.pantle@ssaihq.com::f0d0cd32-2367-4f07-ae89-a6e5a9e16558" providerId="AD" clId="Web-{E9F637CC-D962-4E14-8FC7-B08EDF498272}" dt="2021-07-29T17:21:04.413" v="6" actId="1076"/>
          <ac:spMkLst>
            <pc:docMk/>
            <pc:sldMk cId="4072296844" sldId="325"/>
            <ac:spMk id="62" creationId="{062C51B7-A5BD-4101-B166-23EE8E0C74F5}"/>
          </ac:spMkLst>
        </pc:spChg>
        <pc:spChg chg="mod">
          <ac:chgData name="Tyler Pantle" userId="S::tyler.pantle@ssaihq.com::f0d0cd32-2367-4f07-ae89-a6e5a9e16558" providerId="AD" clId="Web-{E9F637CC-D962-4E14-8FC7-B08EDF498272}" dt="2021-07-29T17:21:04.413" v="7" actId="1076"/>
          <ac:spMkLst>
            <pc:docMk/>
            <pc:sldMk cId="4072296844" sldId="325"/>
            <ac:spMk id="85" creationId="{9CA050DD-EF41-4C51-8E5E-9D4CEFC5E1FA}"/>
          </ac:spMkLst>
        </pc:spChg>
        <pc:spChg chg="mod">
          <ac:chgData name="Tyler Pantle" userId="S::tyler.pantle@ssaihq.com::f0d0cd32-2367-4f07-ae89-a6e5a9e16558" providerId="AD" clId="Web-{E9F637CC-D962-4E14-8FC7-B08EDF498272}" dt="2021-07-29T17:21:04.428" v="8" actId="1076"/>
          <ac:spMkLst>
            <pc:docMk/>
            <pc:sldMk cId="4072296844" sldId="325"/>
            <ac:spMk id="108" creationId="{50415526-D8EA-48DA-948D-1E9755CF2F0A}"/>
          </ac:spMkLst>
        </pc:spChg>
        <pc:grpChg chg="mod">
          <ac:chgData name="Tyler Pantle" userId="S::tyler.pantle@ssaihq.com::f0d0cd32-2367-4f07-ae89-a6e5a9e16558" providerId="AD" clId="Web-{E9F637CC-D962-4E14-8FC7-B08EDF498272}" dt="2021-07-29T17:21:04.460" v="10" actId="1076"/>
          <ac:grpSpMkLst>
            <pc:docMk/>
            <pc:sldMk cId="4072296844" sldId="325"/>
            <ac:grpSpMk id="5" creationId="{D648C0C7-4C48-440A-B066-D0439AAD7581}"/>
          </ac:grpSpMkLst>
        </pc:grpChg>
        <pc:picChg chg="mod">
          <ac:chgData name="Tyler Pantle" userId="S::tyler.pantle@ssaihq.com::f0d0cd32-2367-4f07-ae89-a6e5a9e16558" providerId="AD" clId="Web-{E9F637CC-D962-4E14-8FC7-B08EDF498272}" dt="2021-07-29T17:21:04.350" v="0" actId="1076"/>
          <ac:picMkLst>
            <pc:docMk/>
            <pc:sldMk cId="4072296844" sldId="325"/>
            <ac:picMk id="4" creationId="{4364AED1-A3F7-41C7-B383-D4372A6AF2EF}"/>
          </ac:picMkLst>
        </pc:picChg>
      </pc:sldChg>
    </pc:docChg>
  </pc:docChgLst>
  <pc:docChgLst>
    <pc:chgData name="Sienna Templeman" userId="S::sienna.templeman@ssaihq.com::6dbccd0d-e05d-4619-8067-05a749ba4fa1" providerId="AD" clId="Web-{8B2D02F7-F2C8-3B72-E7FE-7BE985EFEBE3}"/>
    <pc:docChg chg="addSld delSld modSld sldOrd">
      <pc:chgData name="Sienna Templeman" userId="S::sienna.templeman@ssaihq.com::6dbccd0d-e05d-4619-8067-05a749ba4fa1" providerId="AD" clId="Web-{8B2D02F7-F2C8-3B72-E7FE-7BE985EFEBE3}" dt="2021-07-29T20:06:44.449" v="2315"/>
      <pc:docMkLst>
        <pc:docMk/>
      </pc:docMkLst>
      <pc:sldChg chg="modSp">
        <pc:chgData name="Sienna Templeman" userId="S::sienna.templeman@ssaihq.com::6dbccd0d-e05d-4619-8067-05a749ba4fa1" providerId="AD" clId="Web-{8B2D02F7-F2C8-3B72-E7FE-7BE985EFEBE3}" dt="2021-07-29T18:06:39.864" v="8" actId="20577"/>
        <pc:sldMkLst>
          <pc:docMk/>
          <pc:sldMk cId="227116776" sldId="327"/>
        </pc:sldMkLst>
        <pc:spChg chg="mod">
          <ac:chgData name="Sienna Templeman" userId="S::sienna.templeman@ssaihq.com::6dbccd0d-e05d-4619-8067-05a749ba4fa1" providerId="AD" clId="Web-{8B2D02F7-F2C8-3B72-E7FE-7BE985EFEBE3}" dt="2021-07-29T18:06:39.864" v="8" actId="20577"/>
          <ac:spMkLst>
            <pc:docMk/>
            <pc:sldMk cId="227116776" sldId="327"/>
            <ac:spMk id="18" creationId="{641DCB61-863D-42F2-AEA6-F82852A9E7CD}"/>
          </ac:spMkLst>
        </pc:spChg>
      </pc:sldChg>
      <pc:sldChg chg="addCm">
        <pc:chgData name="Sienna Templeman" userId="S::sienna.templeman@ssaihq.com::6dbccd0d-e05d-4619-8067-05a749ba4fa1" providerId="AD" clId="Web-{8B2D02F7-F2C8-3B72-E7FE-7BE985EFEBE3}" dt="2021-07-29T17:58:04.023" v="0"/>
        <pc:sldMkLst>
          <pc:docMk/>
          <pc:sldMk cId="2459777318" sldId="331"/>
        </pc:sldMkLst>
      </pc:sldChg>
      <pc:sldChg chg="del mod ord modShow delCm">
        <pc:chgData name="Sienna Templeman" userId="S::sienna.templeman@ssaihq.com::6dbccd0d-e05d-4619-8067-05a749ba4fa1" providerId="AD" clId="Web-{8B2D02F7-F2C8-3B72-E7FE-7BE985EFEBE3}" dt="2021-07-29T19:41:15.390" v="375"/>
        <pc:sldMkLst>
          <pc:docMk/>
          <pc:sldMk cId="1159215079" sldId="334"/>
        </pc:sldMkLst>
      </pc:sldChg>
      <pc:sldChg chg="del mod ord modShow">
        <pc:chgData name="Sienna Templeman" userId="S::sienna.templeman@ssaihq.com::6dbccd0d-e05d-4619-8067-05a749ba4fa1" providerId="AD" clId="Web-{8B2D02F7-F2C8-3B72-E7FE-7BE985EFEBE3}" dt="2021-07-29T19:34:14.266" v="286"/>
        <pc:sldMkLst>
          <pc:docMk/>
          <pc:sldMk cId="1567736082" sldId="342"/>
        </pc:sldMkLst>
      </pc:sldChg>
      <pc:sldChg chg="addSp delSp modSp new modNotes">
        <pc:chgData name="Sienna Templeman" userId="S::sienna.templeman@ssaihq.com::6dbccd0d-e05d-4619-8067-05a749ba4fa1" providerId="AD" clId="Web-{8B2D02F7-F2C8-3B72-E7FE-7BE985EFEBE3}" dt="2021-07-29T20:06:44.449" v="2315"/>
        <pc:sldMkLst>
          <pc:docMk/>
          <pc:sldMk cId="1713005004" sldId="346"/>
        </pc:sldMkLst>
        <pc:spChg chg="add del mod">
          <ac:chgData name="Sienna Templeman" userId="S::sienna.templeman@ssaihq.com::6dbccd0d-e05d-4619-8067-05a749ba4fa1" providerId="AD" clId="Web-{8B2D02F7-F2C8-3B72-E7FE-7BE985EFEBE3}" dt="2021-07-29T18:58:18.880" v="46"/>
          <ac:spMkLst>
            <pc:docMk/>
            <pc:sldMk cId="1713005004" sldId="346"/>
            <ac:spMk id="3" creationId="{D1F767C8-070E-48D6-A595-9AE9EBE627E5}"/>
          </ac:spMkLst>
        </pc:spChg>
        <pc:spChg chg="add">
          <ac:chgData name="Sienna Templeman" userId="S::sienna.templeman@ssaihq.com::6dbccd0d-e05d-4619-8067-05a749ba4fa1" providerId="AD" clId="Web-{8B2D02F7-F2C8-3B72-E7FE-7BE985EFEBE3}" dt="2021-07-29T19:31:29.735" v="241"/>
          <ac:spMkLst>
            <pc:docMk/>
            <pc:sldMk cId="1713005004" sldId="346"/>
            <ac:spMk id="50" creationId="{5B6CD58F-2642-4B1A-9463-D48A8313B510}"/>
          </ac:spMkLst>
        </pc:spChg>
        <pc:spChg chg="add">
          <ac:chgData name="Sienna Templeman" userId="S::sienna.templeman@ssaihq.com::6dbccd0d-e05d-4619-8067-05a749ba4fa1" providerId="AD" clId="Web-{8B2D02F7-F2C8-3B72-E7FE-7BE985EFEBE3}" dt="2021-07-29T19:31:39.282" v="242"/>
          <ac:spMkLst>
            <pc:docMk/>
            <pc:sldMk cId="1713005004" sldId="346"/>
            <ac:spMk id="53" creationId="{F6BB2C7B-8602-471F-8B57-98A5C71FEAF3}"/>
          </ac:spMkLst>
        </pc:spChg>
        <pc:spChg chg="add del">
          <ac:chgData name="Sienna Templeman" userId="S::sienna.templeman@ssaihq.com::6dbccd0d-e05d-4619-8067-05a749ba4fa1" providerId="AD" clId="Web-{8B2D02F7-F2C8-3B72-E7FE-7BE985EFEBE3}" dt="2021-07-29T19:32:03.251" v="257"/>
          <ac:spMkLst>
            <pc:docMk/>
            <pc:sldMk cId="1713005004" sldId="346"/>
            <ac:spMk id="79" creationId="{A925D86F-96A0-4483-8188-84B9772351F2}"/>
          </ac:spMkLst>
        </pc:spChg>
        <pc:spChg chg="add">
          <ac:chgData name="Sienna Templeman" userId="S::sienna.templeman@ssaihq.com::6dbccd0d-e05d-4619-8067-05a749ba4fa1" providerId="AD" clId="Web-{8B2D02F7-F2C8-3B72-E7FE-7BE985EFEBE3}" dt="2021-07-29T19:31:50.563" v="244"/>
          <ac:spMkLst>
            <pc:docMk/>
            <pc:sldMk cId="1713005004" sldId="346"/>
            <ac:spMk id="81" creationId="{C53AD783-18E9-43B3-9626-17597E361CD7}"/>
          </ac:spMkLst>
        </pc:spChg>
        <pc:spChg chg="add">
          <ac:chgData name="Sienna Templeman" userId="S::sienna.templeman@ssaihq.com::6dbccd0d-e05d-4619-8067-05a749ba4fa1" providerId="AD" clId="Web-{8B2D02F7-F2C8-3B72-E7FE-7BE985EFEBE3}" dt="2021-07-29T19:31:50.594" v="245"/>
          <ac:spMkLst>
            <pc:docMk/>
            <pc:sldMk cId="1713005004" sldId="346"/>
            <ac:spMk id="83" creationId="{5AA895EA-92A2-4A26-9C45-AAA0874B0936}"/>
          </ac:spMkLst>
        </pc:spChg>
        <pc:spChg chg="add">
          <ac:chgData name="Sienna Templeman" userId="S::sienna.templeman@ssaihq.com::6dbccd0d-e05d-4619-8067-05a749ba4fa1" providerId="AD" clId="Web-{8B2D02F7-F2C8-3B72-E7FE-7BE985EFEBE3}" dt="2021-07-29T19:31:50.626" v="246"/>
          <ac:spMkLst>
            <pc:docMk/>
            <pc:sldMk cId="1713005004" sldId="346"/>
            <ac:spMk id="85" creationId="{41ACD8E5-4470-4D20-8E43-A611A9EDC712}"/>
          </ac:spMkLst>
        </pc:spChg>
        <pc:spChg chg="add">
          <ac:chgData name="Sienna Templeman" userId="S::sienna.templeman@ssaihq.com::6dbccd0d-e05d-4619-8067-05a749ba4fa1" providerId="AD" clId="Web-{8B2D02F7-F2C8-3B72-E7FE-7BE985EFEBE3}" dt="2021-07-29T19:31:50.657" v="247"/>
          <ac:spMkLst>
            <pc:docMk/>
            <pc:sldMk cId="1713005004" sldId="346"/>
            <ac:spMk id="87" creationId="{503E9707-ABC6-455A-92DE-586D22E9F782}"/>
          </ac:spMkLst>
        </pc:spChg>
        <pc:spChg chg="add">
          <ac:chgData name="Sienna Templeman" userId="S::sienna.templeman@ssaihq.com::6dbccd0d-e05d-4619-8067-05a749ba4fa1" providerId="AD" clId="Web-{8B2D02F7-F2C8-3B72-E7FE-7BE985EFEBE3}" dt="2021-07-29T19:31:50.688" v="248"/>
          <ac:spMkLst>
            <pc:docMk/>
            <pc:sldMk cId="1713005004" sldId="346"/>
            <ac:spMk id="89" creationId="{E67586AF-1563-41D0-BD12-6FEC80D6C443}"/>
          </ac:spMkLst>
        </pc:spChg>
        <pc:spChg chg="add">
          <ac:chgData name="Sienna Templeman" userId="S::sienna.templeman@ssaihq.com::6dbccd0d-e05d-4619-8067-05a749ba4fa1" providerId="AD" clId="Web-{8B2D02F7-F2C8-3B72-E7FE-7BE985EFEBE3}" dt="2021-07-29T19:31:50.719" v="249"/>
          <ac:spMkLst>
            <pc:docMk/>
            <pc:sldMk cId="1713005004" sldId="346"/>
            <ac:spMk id="91" creationId="{B7B11D0F-21E9-43FD-9EE1-84152B8BC8B9}"/>
          </ac:spMkLst>
        </pc:spChg>
        <pc:spChg chg="add">
          <ac:chgData name="Sienna Templeman" userId="S::sienna.templeman@ssaihq.com::6dbccd0d-e05d-4619-8067-05a749ba4fa1" providerId="AD" clId="Web-{8B2D02F7-F2C8-3B72-E7FE-7BE985EFEBE3}" dt="2021-07-29T19:31:50.751" v="250"/>
          <ac:spMkLst>
            <pc:docMk/>
            <pc:sldMk cId="1713005004" sldId="346"/>
            <ac:spMk id="93" creationId="{BFA0FE64-0C38-4D8A-89A8-82AF2E0AEBA6}"/>
          </ac:spMkLst>
        </pc:spChg>
        <pc:spChg chg="add">
          <ac:chgData name="Sienna Templeman" userId="S::sienna.templeman@ssaihq.com::6dbccd0d-e05d-4619-8067-05a749ba4fa1" providerId="AD" clId="Web-{8B2D02F7-F2C8-3B72-E7FE-7BE985EFEBE3}" dt="2021-07-29T19:31:50.782" v="251"/>
          <ac:spMkLst>
            <pc:docMk/>
            <pc:sldMk cId="1713005004" sldId="346"/>
            <ac:spMk id="95" creationId="{306928F1-0C82-4015-AB6A-AB0344EB7FF1}"/>
          </ac:spMkLst>
        </pc:spChg>
        <pc:spChg chg="add">
          <ac:chgData name="Sienna Templeman" userId="S::sienna.templeman@ssaihq.com::6dbccd0d-e05d-4619-8067-05a749ba4fa1" providerId="AD" clId="Web-{8B2D02F7-F2C8-3B72-E7FE-7BE985EFEBE3}" dt="2021-07-29T19:31:50.813" v="252"/>
          <ac:spMkLst>
            <pc:docMk/>
            <pc:sldMk cId="1713005004" sldId="346"/>
            <ac:spMk id="97" creationId="{6C5B8E13-4B8C-4A1B-AC52-94CE59127AAD}"/>
          </ac:spMkLst>
        </pc:spChg>
        <pc:spChg chg="add">
          <ac:chgData name="Sienna Templeman" userId="S::sienna.templeman@ssaihq.com::6dbccd0d-e05d-4619-8067-05a749ba4fa1" providerId="AD" clId="Web-{8B2D02F7-F2C8-3B72-E7FE-7BE985EFEBE3}" dt="2021-07-29T19:31:50.844" v="253"/>
          <ac:spMkLst>
            <pc:docMk/>
            <pc:sldMk cId="1713005004" sldId="346"/>
            <ac:spMk id="99" creationId="{6FF8503D-4731-4E4B-8E97-6A865746B3F7}"/>
          </ac:spMkLst>
        </pc:spChg>
        <pc:spChg chg="add">
          <ac:chgData name="Sienna Templeman" userId="S::sienna.templeman@ssaihq.com::6dbccd0d-e05d-4619-8067-05a749ba4fa1" providerId="AD" clId="Web-{8B2D02F7-F2C8-3B72-E7FE-7BE985EFEBE3}" dt="2021-07-29T19:31:50.876" v="254"/>
          <ac:spMkLst>
            <pc:docMk/>
            <pc:sldMk cId="1713005004" sldId="346"/>
            <ac:spMk id="101" creationId="{CA0FECD3-900F-4D8C-85CC-3825DDEB17D4}"/>
          </ac:spMkLst>
        </pc:spChg>
        <pc:spChg chg="add">
          <ac:chgData name="Sienna Templeman" userId="S::sienna.templeman@ssaihq.com::6dbccd0d-e05d-4619-8067-05a749ba4fa1" providerId="AD" clId="Web-{8B2D02F7-F2C8-3B72-E7FE-7BE985EFEBE3}" dt="2021-07-29T19:31:50.922" v="255"/>
          <ac:spMkLst>
            <pc:docMk/>
            <pc:sldMk cId="1713005004" sldId="346"/>
            <ac:spMk id="103" creationId="{DE9F0E6C-03E9-4D67-8FC2-08064D7C720C}"/>
          </ac:spMkLst>
        </pc:spChg>
        <pc:spChg chg="add del">
          <ac:chgData name="Sienna Templeman" userId="S::sienna.templeman@ssaihq.com::6dbccd0d-e05d-4619-8067-05a749ba4fa1" providerId="AD" clId="Web-{8B2D02F7-F2C8-3B72-E7FE-7BE985EFEBE3}" dt="2021-07-29T19:32:05.829" v="258"/>
          <ac:spMkLst>
            <pc:docMk/>
            <pc:sldMk cId="1713005004" sldId="346"/>
            <ac:spMk id="105" creationId="{BDBE7F77-1E69-41ED-BB5C-E25F36584489}"/>
          </ac:spMkLst>
        </pc:spChg>
        <pc:spChg chg="add mod">
          <ac:chgData name="Sienna Templeman" userId="S::sienna.templeman@ssaihq.com::6dbccd0d-e05d-4619-8067-05a749ba4fa1" providerId="AD" clId="Web-{8B2D02F7-F2C8-3B72-E7FE-7BE985EFEBE3}" dt="2021-07-29T19:32:22.047" v="270" actId="20577"/>
          <ac:spMkLst>
            <pc:docMk/>
            <pc:sldMk cId="1713005004" sldId="346"/>
            <ac:spMk id="107" creationId="{7B997770-463C-43FE-9E00-3AE77CF06508}"/>
          </ac:spMkLst>
        </pc:spChg>
        <pc:spChg chg="add mod">
          <ac:chgData name="Sienna Templeman" userId="S::sienna.templeman@ssaihq.com::6dbccd0d-e05d-4619-8067-05a749ba4fa1" providerId="AD" clId="Web-{8B2D02F7-F2C8-3B72-E7FE-7BE985EFEBE3}" dt="2021-07-29T19:33:08.313" v="280" actId="1076"/>
          <ac:spMkLst>
            <pc:docMk/>
            <pc:sldMk cId="1713005004" sldId="346"/>
            <ac:spMk id="109" creationId="{283079FA-76B9-463F-9E9B-05F7BC601E14}"/>
          </ac:spMkLst>
        </pc:spChg>
        <pc:spChg chg="add mod">
          <ac:chgData name="Sienna Templeman" userId="S::sienna.templeman@ssaihq.com::6dbccd0d-e05d-4619-8067-05a749ba4fa1" providerId="AD" clId="Web-{8B2D02F7-F2C8-3B72-E7FE-7BE985EFEBE3}" dt="2021-07-29T19:33:09.563" v="281" actId="1076"/>
          <ac:spMkLst>
            <pc:docMk/>
            <pc:sldMk cId="1713005004" sldId="346"/>
            <ac:spMk id="111" creationId="{E974CC9C-38A7-41C4-97A3-EF019EF46262}"/>
          </ac:spMkLst>
        </pc:spChg>
        <pc:spChg chg="add mod">
          <ac:chgData name="Sienna Templeman" userId="S::sienna.templeman@ssaihq.com::6dbccd0d-e05d-4619-8067-05a749ba4fa1" providerId="AD" clId="Web-{8B2D02F7-F2C8-3B72-E7FE-7BE985EFEBE3}" dt="2021-07-29T19:33:18.844" v="283" actId="1076"/>
          <ac:spMkLst>
            <pc:docMk/>
            <pc:sldMk cId="1713005004" sldId="346"/>
            <ac:spMk id="113" creationId="{2790410B-70EC-4639-A0FA-D78C0728BF0D}"/>
          </ac:spMkLst>
        </pc:spChg>
        <pc:spChg chg="add mod">
          <ac:chgData name="Sienna Templeman" userId="S::sienna.templeman@ssaihq.com::6dbccd0d-e05d-4619-8067-05a749ba4fa1" providerId="AD" clId="Web-{8B2D02F7-F2C8-3B72-E7FE-7BE985EFEBE3}" dt="2021-07-29T19:33:30.250" v="285" actId="1076"/>
          <ac:spMkLst>
            <pc:docMk/>
            <pc:sldMk cId="1713005004" sldId="346"/>
            <ac:spMk id="115" creationId="{26A4C0A1-0426-4DF8-84A3-247F1DF39F13}"/>
          </ac:spMkLst>
        </pc:spChg>
        <pc:picChg chg="add del mod">
          <ac:chgData name="Sienna Templeman" userId="S::sienna.templeman@ssaihq.com::6dbccd0d-e05d-4619-8067-05a749ba4fa1" providerId="AD" clId="Web-{8B2D02F7-F2C8-3B72-E7FE-7BE985EFEBE3}" dt="2021-07-29T18:47:23.866" v="17"/>
          <ac:picMkLst>
            <pc:docMk/>
            <pc:sldMk cId="1713005004" sldId="346"/>
            <ac:picMk id="2" creationId="{58E7C14A-19A9-4734-B160-FA92E18F8A97}"/>
          </ac:picMkLst>
        </pc:picChg>
        <pc:picChg chg="add del mod">
          <ac:chgData name="Sienna Templeman" userId="S::sienna.templeman@ssaihq.com::6dbccd0d-e05d-4619-8067-05a749ba4fa1" providerId="AD" clId="Web-{8B2D02F7-F2C8-3B72-E7FE-7BE985EFEBE3}" dt="2021-07-29T18:54:37.631" v="23"/>
          <ac:picMkLst>
            <pc:docMk/>
            <pc:sldMk cId="1713005004" sldId="346"/>
            <ac:picMk id="4" creationId="{3E7EAA7F-5E46-4EDB-A583-07061DAE1DC1}"/>
          </ac:picMkLst>
        </pc:picChg>
        <pc:picChg chg="add mod">
          <ac:chgData name="Sienna Templeman" userId="S::sienna.templeman@ssaihq.com::6dbccd0d-e05d-4619-8067-05a749ba4fa1" providerId="AD" clId="Web-{8B2D02F7-F2C8-3B72-E7FE-7BE985EFEBE3}" dt="2021-07-29T19:37:27.609" v="323" actId="1076"/>
          <ac:picMkLst>
            <pc:docMk/>
            <pc:sldMk cId="1713005004" sldId="346"/>
            <ac:picMk id="5" creationId="{B57AADB3-0BE8-4EEF-BEB5-1CDE84AAB949}"/>
          </ac:picMkLst>
        </pc:picChg>
      </pc:sldChg>
      <pc:sldChg chg="addSp modSp ord modNotes">
        <pc:chgData name="Sienna Templeman" userId="S::sienna.templeman@ssaihq.com::6dbccd0d-e05d-4619-8067-05a749ba4fa1" providerId="AD" clId="Web-{8B2D02F7-F2C8-3B72-E7FE-7BE985EFEBE3}" dt="2021-07-29T20:06:34.308" v="2312"/>
        <pc:sldMkLst>
          <pc:docMk/>
          <pc:sldMk cId="94516739" sldId="347"/>
        </pc:sldMkLst>
        <pc:spChg chg="add mod">
          <ac:chgData name="Sienna Templeman" userId="S::sienna.templeman@ssaihq.com::6dbccd0d-e05d-4619-8067-05a749ba4fa1" providerId="AD" clId="Web-{8B2D02F7-F2C8-3B72-E7FE-7BE985EFEBE3}" dt="2021-07-29T19:29:09.642" v="226" actId="20577"/>
          <ac:spMkLst>
            <pc:docMk/>
            <pc:sldMk cId="94516739" sldId="347"/>
            <ac:spMk id="34" creationId="{2665F4A8-8EFF-4D8A-B3CF-D8CC360EB841}"/>
          </ac:spMkLst>
        </pc:spChg>
        <pc:spChg chg="add">
          <ac:chgData name="Sienna Templeman" userId="S::sienna.templeman@ssaihq.com::6dbccd0d-e05d-4619-8067-05a749ba4fa1" providerId="AD" clId="Web-{8B2D02F7-F2C8-3B72-E7FE-7BE985EFEBE3}" dt="2021-07-29T19:38:17.937" v="327"/>
          <ac:spMkLst>
            <pc:docMk/>
            <pc:sldMk cId="94516739" sldId="347"/>
            <ac:spMk id="36" creationId="{F7080B6B-C5BA-4947-97E6-B12C1299E7C5}"/>
          </ac:spMkLst>
        </pc:spChg>
        <pc:spChg chg="add">
          <ac:chgData name="Sienna Templeman" userId="S::sienna.templeman@ssaihq.com::6dbccd0d-e05d-4619-8067-05a749ba4fa1" providerId="AD" clId="Web-{8B2D02F7-F2C8-3B72-E7FE-7BE985EFEBE3}" dt="2021-07-29T19:38:17.953" v="328"/>
          <ac:spMkLst>
            <pc:docMk/>
            <pc:sldMk cId="94516739" sldId="347"/>
            <ac:spMk id="38" creationId="{CB72486A-AC7C-49E7-9E89-77A99E2B0E43}"/>
          </ac:spMkLst>
        </pc:spChg>
        <pc:spChg chg="add">
          <ac:chgData name="Sienna Templeman" userId="S::sienna.templeman@ssaihq.com::6dbccd0d-e05d-4619-8067-05a749ba4fa1" providerId="AD" clId="Web-{8B2D02F7-F2C8-3B72-E7FE-7BE985EFEBE3}" dt="2021-07-29T19:38:17.984" v="329"/>
          <ac:spMkLst>
            <pc:docMk/>
            <pc:sldMk cId="94516739" sldId="347"/>
            <ac:spMk id="40" creationId="{F8DB5446-5F46-4390-8CFA-B103A3D3F0C5}"/>
          </ac:spMkLst>
        </pc:spChg>
        <pc:spChg chg="add">
          <ac:chgData name="Sienna Templeman" userId="S::sienna.templeman@ssaihq.com::6dbccd0d-e05d-4619-8067-05a749ba4fa1" providerId="AD" clId="Web-{8B2D02F7-F2C8-3B72-E7FE-7BE985EFEBE3}" dt="2021-07-29T19:38:18" v="330"/>
          <ac:spMkLst>
            <pc:docMk/>
            <pc:sldMk cId="94516739" sldId="347"/>
            <ac:spMk id="42" creationId="{BA34A0D8-0D06-42D6-A44E-15A93C8FDCF7}"/>
          </ac:spMkLst>
        </pc:spChg>
        <pc:spChg chg="add">
          <ac:chgData name="Sienna Templeman" userId="S::sienna.templeman@ssaihq.com::6dbccd0d-e05d-4619-8067-05a749ba4fa1" providerId="AD" clId="Web-{8B2D02F7-F2C8-3B72-E7FE-7BE985EFEBE3}" dt="2021-07-29T19:38:18.031" v="331"/>
          <ac:spMkLst>
            <pc:docMk/>
            <pc:sldMk cId="94516739" sldId="347"/>
            <ac:spMk id="44" creationId="{778F858C-3AC4-4E2C-812D-3DF22873C539}"/>
          </ac:spMkLst>
        </pc:spChg>
        <pc:spChg chg="add">
          <ac:chgData name="Sienna Templeman" userId="S::sienna.templeman@ssaihq.com::6dbccd0d-e05d-4619-8067-05a749ba4fa1" providerId="AD" clId="Web-{8B2D02F7-F2C8-3B72-E7FE-7BE985EFEBE3}" dt="2021-07-29T19:38:18.047" v="332"/>
          <ac:spMkLst>
            <pc:docMk/>
            <pc:sldMk cId="94516739" sldId="347"/>
            <ac:spMk id="46" creationId="{EF69738E-454B-4A2F-BDF9-0DF8C5E6EC7C}"/>
          </ac:spMkLst>
        </pc:spChg>
        <pc:spChg chg="add">
          <ac:chgData name="Sienna Templeman" userId="S::sienna.templeman@ssaihq.com::6dbccd0d-e05d-4619-8067-05a749ba4fa1" providerId="AD" clId="Web-{8B2D02F7-F2C8-3B72-E7FE-7BE985EFEBE3}" dt="2021-07-29T19:38:18.078" v="333"/>
          <ac:spMkLst>
            <pc:docMk/>
            <pc:sldMk cId="94516739" sldId="347"/>
            <ac:spMk id="48" creationId="{728B861E-0FAF-4AA3-9FF1-D39054D2E61A}"/>
          </ac:spMkLst>
        </pc:spChg>
        <pc:spChg chg="add">
          <ac:chgData name="Sienna Templeman" userId="S::sienna.templeman@ssaihq.com::6dbccd0d-e05d-4619-8067-05a749ba4fa1" providerId="AD" clId="Web-{8B2D02F7-F2C8-3B72-E7FE-7BE985EFEBE3}" dt="2021-07-29T19:38:18.093" v="334"/>
          <ac:spMkLst>
            <pc:docMk/>
            <pc:sldMk cId="94516739" sldId="347"/>
            <ac:spMk id="50" creationId="{55044F85-1C6F-4AE1-B6A2-4EC25B4E0C7E}"/>
          </ac:spMkLst>
        </pc:spChg>
        <pc:spChg chg="add">
          <ac:chgData name="Sienna Templeman" userId="S::sienna.templeman@ssaihq.com::6dbccd0d-e05d-4619-8067-05a749ba4fa1" providerId="AD" clId="Web-{8B2D02F7-F2C8-3B72-E7FE-7BE985EFEBE3}" dt="2021-07-29T19:38:18.125" v="335"/>
          <ac:spMkLst>
            <pc:docMk/>
            <pc:sldMk cId="94516739" sldId="347"/>
            <ac:spMk id="52" creationId="{F0BA5190-BDE3-40E0-B6E1-E2E1D09186E1}"/>
          </ac:spMkLst>
        </pc:spChg>
        <pc:spChg chg="add">
          <ac:chgData name="Sienna Templeman" userId="S::sienna.templeman@ssaihq.com::6dbccd0d-e05d-4619-8067-05a749ba4fa1" providerId="AD" clId="Web-{8B2D02F7-F2C8-3B72-E7FE-7BE985EFEBE3}" dt="2021-07-29T19:38:18.156" v="336"/>
          <ac:spMkLst>
            <pc:docMk/>
            <pc:sldMk cId="94516739" sldId="347"/>
            <ac:spMk id="54" creationId="{303CE449-F117-4C01-B98F-46C74CF7FC40}"/>
          </ac:spMkLst>
        </pc:spChg>
        <pc:spChg chg="add">
          <ac:chgData name="Sienna Templeman" userId="S::sienna.templeman@ssaihq.com::6dbccd0d-e05d-4619-8067-05a749ba4fa1" providerId="AD" clId="Web-{8B2D02F7-F2C8-3B72-E7FE-7BE985EFEBE3}" dt="2021-07-29T19:38:18.172" v="337"/>
          <ac:spMkLst>
            <pc:docMk/>
            <pc:sldMk cId="94516739" sldId="347"/>
            <ac:spMk id="56" creationId="{C8D9AFF5-6AF8-4616-A306-37ABE7669511}"/>
          </ac:spMkLst>
        </pc:spChg>
        <pc:spChg chg="add">
          <ac:chgData name="Sienna Templeman" userId="S::sienna.templeman@ssaihq.com::6dbccd0d-e05d-4619-8067-05a749ba4fa1" providerId="AD" clId="Web-{8B2D02F7-F2C8-3B72-E7FE-7BE985EFEBE3}" dt="2021-07-29T19:38:18.203" v="338"/>
          <ac:spMkLst>
            <pc:docMk/>
            <pc:sldMk cId="94516739" sldId="347"/>
            <ac:spMk id="58" creationId="{D30F175E-977B-47FD-89EA-175895F0D6CB}"/>
          </ac:spMkLst>
        </pc:spChg>
        <pc:spChg chg="add">
          <ac:chgData name="Sienna Templeman" userId="S::sienna.templeman@ssaihq.com::6dbccd0d-e05d-4619-8067-05a749ba4fa1" providerId="AD" clId="Web-{8B2D02F7-F2C8-3B72-E7FE-7BE985EFEBE3}" dt="2021-07-29T19:38:18.234" v="339"/>
          <ac:spMkLst>
            <pc:docMk/>
            <pc:sldMk cId="94516739" sldId="347"/>
            <ac:spMk id="60" creationId="{3C1C6445-CBC7-4E37-AF34-406E4C14FE62}"/>
          </ac:spMkLst>
        </pc:spChg>
        <pc:spChg chg="add">
          <ac:chgData name="Sienna Templeman" userId="S::sienna.templeman@ssaihq.com::6dbccd0d-e05d-4619-8067-05a749ba4fa1" providerId="AD" clId="Web-{8B2D02F7-F2C8-3B72-E7FE-7BE985EFEBE3}" dt="2021-07-29T19:38:18.265" v="340"/>
          <ac:spMkLst>
            <pc:docMk/>
            <pc:sldMk cId="94516739" sldId="347"/>
            <ac:spMk id="62" creationId="{E6773A53-05D6-429E-9EBB-747C5CCB3CBD}"/>
          </ac:spMkLst>
        </pc:spChg>
        <pc:spChg chg="add mod">
          <ac:chgData name="Sienna Templeman" userId="S::sienna.templeman@ssaihq.com::6dbccd0d-e05d-4619-8067-05a749ba4fa1" providerId="AD" clId="Web-{8B2D02F7-F2C8-3B72-E7FE-7BE985EFEBE3}" dt="2021-07-29T19:40:02.249" v="362" actId="20577"/>
          <ac:spMkLst>
            <pc:docMk/>
            <pc:sldMk cId="94516739" sldId="347"/>
            <ac:spMk id="64" creationId="{FCE18AC9-4A46-4DCC-9B04-3B549AC672EC}"/>
          </ac:spMkLst>
        </pc:spChg>
        <pc:spChg chg="add mod">
          <ac:chgData name="Sienna Templeman" userId="S::sienna.templeman@ssaihq.com::6dbccd0d-e05d-4619-8067-05a749ba4fa1" providerId="AD" clId="Web-{8B2D02F7-F2C8-3B72-E7FE-7BE985EFEBE3}" dt="2021-07-29T19:40:12.531" v="365" actId="20577"/>
          <ac:spMkLst>
            <pc:docMk/>
            <pc:sldMk cId="94516739" sldId="347"/>
            <ac:spMk id="66" creationId="{FE61F6E0-5845-47B6-8248-35FC9283F3FC}"/>
          </ac:spMkLst>
        </pc:spChg>
        <pc:spChg chg="add mod">
          <ac:chgData name="Sienna Templeman" userId="S::sienna.templeman@ssaihq.com::6dbccd0d-e05d-4619-8067-05a749ba4fa1" providerId="AD" clId="Web-{8B2D02F7-F2C8-3B72-E7FE-7BE985EFEBE3}" dt="2021-07-29T19:40:27.312" v="371" actId="20577"/>
          <ac:spMkLst>
            <pc:docMk/>
            <pc:sldMk cId="94516739" sldId="347"/>
            <ac:spMk id="68" creationId="{A3F669F7-5FE4-47D0-857F-E87E1EF4535C}"/>
          </ac:spMkLst>
        </pc:spChg>
        <pc:spChg chg="add">
          <ac:chgData name="Sienna Templeman" userId="S::sienna.templeman@ssaihq.com::6dbccd0d-e05d-4619-8067-05a749ba4fa1" providerId="AD" clId="Web-{8B2D02F7-F2C8-3B72-E7FE-7BE985EFEBE3}" dt="2021-07-29T19:40:38.656" v="372"/>
          <ac:spMkLst>
            <pc:docMk/>
            <pc:sldMk cId="94516739" sldId="347"/>
            <ac:spMk id="70" creationId="{D066AFFC-9F97-4EC9-8B4A-C53BDEAA2D3F}"/>
          </ac:spMkLst>
        </pc:spChg>
        <pc:spChg chg="add">
          <ac:chgData name="Sienna Templeman" userId="S::sienna.templeman@ssaihq.com::6dbccd0d-e05d-4619-8067-05a749ba4fa1" providerId="AD" clId="Web-{8B2D02F7-F2C8-3B72-E7FE-7BE985EFEBE3}" dt="2021-07-29T19:40:42.281" v="373"/>
          <ac:spMkLst>
            <pc:docMk/>
            <pc:sldMk cId="94516739" sldId="347"/>
            <ac:spMk id="72" creationId="{87218046-AB95-42B4-A29A-F0D78D8CD0FB}"/>
          </ac:spMkLst>
        </pc:spChg>
        <pc:picChg chg="add mod">
          <ac:chgData name="Sienna Templeman" userId="S::sienna.templeman@ssaihq.com::6dbccd0d-e05d-4619-8067-05a749ba4fa1" providerId="AD" clId="Web-{8B2D02F7-F2C8-3B72-E7FE-7BE985EFEBE3}" dt="2021-07-29T19:39:35.406" v="352" actId="14100"/>
          <ac:picMkLst>
            <pc:docMk/>
            <pc:sldMk cId="94516739" sldId="347"/>
            <ac:picMk id="32" creationId="{3E019D2A-DA82-4EB9-B829-6FFB00AF2434}"/>
          </ac:picMkLst>
        </pc:picChg>
      </pc:sldChg>
      <pc:sldChg chg="addSp delSp modSp new ord modNotes">
        <pc:chgData name="Sienna Templeman" userId="S::sienna.templeman@ssaihq.com::6dbccd0d-e05d-4619-8067-05a749ba4fa1" providerId="AD" clId="Web-{8B2D02F7-F2C8-3B72-E7FE-7BE985EFEBE3}" dt="2021-07-29T20:06:38.371" v="2313"/>
        <pc:sldMkLst>
          <pc:docMk/>
          <pc:sldMk cId="3117076153" sldId="348"/>
        </pc:sldMkLst>
        <pc:spChg chg="add del mod">
          <ac:chgData name="Sienna Templeman" userId="S::sienna.templeman@ssaihq.com::6dbccd0d-e05d-4619-8067-05a749ba4fa1" providerId="AD" clId="Web-{8B2D02F7-F2C8-3B72-E7FE-7BE985EFEBE3}" dt="2021-07-29T19:29:00.626" v="223"/>
          <ac:spMkLst>
            <pc:docMk/>
            <pc:sldMk cId="3117076153" sldId="348"/>
            <ac:spMk id="3" creationId="{C5F1BB35-4085-485D-9529-2C22AD8CD0F2}"/>
          </ac:spMkLst>
        </pc:spChg>
        <pc:spChg chg="add mod">
          <ac:chgData name="Sienna Templeman" userId="S::sienna.templeman@ssaihq.com::6dbccd0d-e05d-4619-8067-05a749ba4fa1" providerId="AD" clId="Web-{8B2D02F7-F2C8-3B72-E7FE-7BE985EFEBE3}" dt="2021-07-29T19:28:58.345" v="222" actId="20577"/>
          <ac:spMkLst>
            <pc:docMk/>
            <pc:sldMk cId="3117076153" sldId="348"/>
            <ac:spMk id="5" creationId="{5E891ACE-53A7-4F93-88FC-493CA8784AF3}"/>
          </ac:spMkLst>
        </pc:spChg>
        <pc:spChg chg="add">
          <ac:chgData name="Sienna Templeman" userId="S::sienna.templeman@ssaihq.com::6dbccd0d-e05d-4619-8067-05a749ba4fa1" providerId="AD" clId="Web-{8B2D02F7-F2C8-3B72-E7FE-7BE985EFEBE3}" dt="2021-07-29T19:35:52.063" v="296"/>
          <ac:spMkLst>
            <pc:docMk/>
            <pc:sldMk cId="3117076153" sldId="348"/>
            <ac:spMk id="9" creationId="{1FA0D287-B47C-4700-970A-C00C7D67783E}"/>
          </ac:spMkLst>
        </pc:spChg>
        <pc:spChg chg="add">
          <ac:chgData name="Sienna Templeman" userId="S::sienna.templeman@ssaihq.com::6dbccd0d-e05d-4619-8067-05a749ba4fa1" providerId="AD" clId="Web-{8B2D02F7-F2C8-3B72-E7FE-7BE985EFEBE3}" dt="2021-07-29T19:35:52.063" v="297"/>
          <ac:spMkLst>
            <pc:docMk/>
            <pc:sldMk cId="3117076153" sldId="348"/>
            <ac:spMk id="11" creationId="{EBA3BE8C-2484-45BE-A06E-05B5B52EF187}"/>
          </ac:spMkLst>
        </pc:spChg>
        <pc:spChg chg="add">
          <ac:chgData name="Sienna Templeman" userId="S::sienna.templeman@ssaihq.com::6dbccd0d-e05d-4619-8067-05a749ba4fa1" providerId="AD" clId="Web-{8B2D02F7-F2C8-3B72-E7FE-7BE985EFEBE3}" dt="2021-07-29T19:35:52.078" v="298"/>
          <ac:spMkLst>
            <pc:docMk/>
            <pc:sldMk cId="3117076153" sldId="348"/>
            <ac:spMk id="13" creationId="{9D3F3B2B-363B-451E-A563-0200A40CA56A}"/>
          </ac:spMkLst>
        </pc:spChg>
        <pc:spChg chg="add">
          <ac:chgData name="Sienna Templeman" userId="S::sienna.templeman@ssaihq.com::6dbccd0d-e05d-4619-8067-05a749ba4fa1" providerId="AD" clId="Web-{8B2D02F7-F2C8-3B72-E7FE-7BE985EFEBE3}" dt="2021-07-29T19:35:52.094" v="299"/>
          <ac:spMkLst>
            <pc:docMk/>
            <pc:sldMk cId="3117076153" sldId="348"/>
            <ac:spMk id="15" creationId="{4A9986DA-AC81-462E-9710-3700CCB68D9B}"/>
          </ac:spMkLst>
        </pc:spChg>
        <pc:spChg chg="add">
          <ac:chgData name="Sienna Templeman" userId="S::sienna.templeman@ssaihq.com::6dbccd0d-e05d-4619-8067-05a749ba4fa1" providerId="AD" clId="Web-{8B2D02F7-F2C8-3B72-E7FE-7BE985EFEBE3}" dt="2021-07-29T19:35:52.109" v="300"/>
          <ac:spMkLst>
            <pc:docMk/>
            <pc:sldMk cId="3117076153" sldId="348"/>
            <ac:spMk id="17" creationId="{035CB8D5-F25F-4DE3-945B-CA97E5242449}"/>
          </ac:spMkLst>
        </pc:spChg>
        <pc:spChg chg="add">
          <ac:chgData name="Sienna Templeman" userId="S::sienna.templeman@ssaihq.com::6dbccd0d-e05d-4619-8067-05a749ba4fa1" providerId="AD" clId="Web-{8B2D02F7-F2C8-3B72-E7FE-7BE985EFEBE3}" dt="2021-07-29T19:35:52.125" v="301"/>
          <ac:spMkLst>
            <pc:docMk/>
            <pc:sldMk cId="3117076153" sldId="348"/>
            <ac:spMk id="19" creationId="{CB1AD7FD-B20D-4BB4-AA42-30A7E7629591}"/>
          </ac:spMkLst>
        </pc:spChg>
        <pc:spChg chg="add">
          <ac:chgData name="Sienna Templeman" userId="S::sienna.templeman@ssaihq.com::6dbccd0d-e05d-4619-8067-05a749ba4fa1" providerId="AD" clId="Web-{8B2D02F7-F2C8-3B72-E7FE-7BE985EFEBE3}" dt="2021-07-29T19:35:52.156" v="302"/>
          <ac:spMkLst>
            <pc:docMk/>
            <pc:sldMk cId="3117076153" sldId="348"/>
            <ac:spMk id="21" creationId="{0BF8F576-A6FA-4431-AEBA-DA6C2CC707FE}"/>
          </ac:spMkLst>
        </pc:spChg>
        <pc:spChg chg="add">
          <ac:chgData name="Sienna Templeman" userId="S::sienna.templeman@ssaihq.com::6dbccd0d-e05d-4619-8067-05a749ba4fa1" providerId="AD" clId="Web-{8B2D02F7-F2C8-3B72-E7FE-7BE985EFEBE3}" dt="2021-07-29T19:35:52.172" v="303"/>
          <ac:spMkLst>
            <pc:docMk/>
            <pc:sldMk cId="3117076153" sldId="348"/>
            <ac:spMk id="23" creationId="{C983A210-9EAD-4163-AA48-EA8DFD1DFB95}"/>
          </ac:spMkLst>
        </pc:spChg>
        <pc:spChg chg="add">
          <ac:chgData name="Sienna Templeman" userId="S::sienna.templeman@ssaihq.com::6dbccd0d-e05d-4619-8067-05a749ba4fa1" providerId="AD" clId="Web-{8B2D02F7-F2C8-3B72-E7FE-7BE985EFEBE3}" dt="2021-07-29T19:35:52.188" v="304"/>
          <ac:spMkLst>
            <pc:docMk/>
            <pc:sldMk cId="3117076153" sldId="348"/>
            <ac:spMk id="25" creationId="{E3224B62-B331-49F1-9D5F-FE8A00725440}"/>
          </ac:spMkLst>
        </pc:spChg>
        <pc:spChg chg="add">
          <ac:chgData name="Sienna Templeman" userId="S::sienna.templeman@ssaihq.com::6dbccd0d-e05d-4619-8067-05a749ba4fa1" providerId="AD" clId="Web-{8B2D02F7-F2C8-3B72-E7FE-7BE985EFEBE3}" dt="2021-07-29T19:35:52.203" v="305"/>
          <ac:spMkLst>
            <pc:docMk/>
            <pc:sldMk cId="3117076153" sldId="348"/>
            <ac:spMk id="27" creationId="{DE412E95-5082-43FE-A608-AA04CBAA2926}"/>
          </ac:spMkLst>
        </pc:spChg>
        <pc:spChg chg="add">
          <ac:chgData name="Sienna Templeman" userId="S::sienna.templeman@ssaihq.com::6dbccd0d-e05d-4619-8067-05a749ba4fa1" providerId="AD" clId="Web-{8B2D02F7-F2C8-3B72-E7FE-7BE985EFEBE3}" dt="2021-07-29T19:35:52.219" v="306"/>
          <ac:spMkLst>
            <pc:docMk/>
            <pc:sldMk cId="3117076153" sldId="348"/>
            <ac:spMk id="29" creationId="{AAADB50F-302D-46E9-BF96-12C553AFE15B}"/>
          </ac:spMkLst>
        </pc:spChg>
        <pc:spChg chg="add">
          <ac:chgData name="Sienna Templeman" userId="S::sienna.templeman@ssaihq.com::6dbccd0d-e05d-4619-8067-05a749ba4fa1" providerId="AD" clId="Web-{8B2D02F7-F2C8-3B72-E7FE-7BE985EFEBE3}" dt="2021-07-29T19:35:52.234" v="307"/>
          <ac:spMkLst>
            <pc:docMk/>
            <pc:sldMk cId="3117076153" sldId="348"/>
            <ac:spMk id="31" creationId="{777AD51F-BBC0-4AE9-967F-E2330E249DAC}"/>
          </ac:spMkLst>
        </pc:spChg>
        <pc:spChg chg="add">
          <ac:chgData name="Sienna Templeman" userId="S::sienna.templeman@ssaihq.com::6dbccd0d-e05d-4619-8067-05a749ba4fa1" providerId="AD" clId="Web-{8B2D02F7-F2C8-3B72-E7FE-7BE985EFEBE3}" dt="2021-07-29T19:35:52.250" v="308"/>
          <ac:spMkLst>
            <pc:docMk/>
            <pc:sldMk cId="3117076153" sldId="348"/>
            <ac:spMk id="33" creationId="{F26E033D-AF65-48BE-BCC5-B85F735A98EC}"/>
          </ac:spMkLst>
        </pc:spChg>
        <pc:spChg chg="add">
          <ac:chgData name="Sienna Templeman" userId="S::sienna.templeman@ssaihq.com::6dbccd0d-e05d-4619-8067-05a749ba4fa1" providerId="AD" clId="Web-{8B2D02F7-F2C8-3B72-E7FE-7BE985EFEBE3}" dt="2021-07-29T19:35:52.266" v="309"/>
          <ac:spMkLst>
            <pc:docMk/>
            <pc:sldMk cId="3117076153" sldId="348"/>
            <ac:spMk id="35" creationId="{E3637AF2-186D-4E0A-B8E8-527A09825BD6}"/>
          </ac:spMkLst>
        </pc:spChg>
        <pc:spChg chg="add mod">
          <ac:chgData name="Sienna Templeman" userId="S::sienna.templeman@ssaihq.com::6dbccd0d-e05d-4619-8067-05a749ba4fa1" providerId="AD" clId="Web-{8B2D02F7-F2C8-3B72-E7FE-7BE985EFEBE3}" dt="2021-07-29T19:36:26.453" v="314" actId="20577"/>
          <ac:spMkLst>
            <pc:docMk/>
            <pc:sldMk cId="3117076153" sldId="348"/>
            <ac:spMk id="37" creationId="{6284C8AC-6B17-45C5-B528-597093E0F7C9}"/>
          </ac:spMkLst>
        </pc:spChg>
        <pc:spChg chg="add mod">
          <ac:chgData name="Sienna Templeman" userId="S::sienna.templeman@ssaihq.com::6dbccd0d-e05d-4619-8067-05a749ba4fa1" providerId="AD" clId="Web-{8B2D02F7-F2C8-3B72-E7FE-7BE985EFEBE3}" dt="2021-07-29T19:36:38.141" v="318" actId="20577"/>
          <ac:spMkLst>
            <pc:docMk/>
            <pc:sldMk cId="3117076153" sldId="348"/>
            <ac:spMk id="39" creationId="{379D62E1-E7E1-4ED3-8A62-1799AB2CF3FC}"/>
          </ac:spMkLst>
        </pc:spChg>
        <pc:spChg chg="add">
          <ac:chgData name="Sienna Templeman" userId="S::sienna.templeman@ssaihq.com::6dbccd0d-e05d-4619-8067-05a749ba4fa1" providerId="AD" clId="Web-{8B2D02F7-F2C8-3B72-E7FE-7BE985EFEBE3}" dt="2021-07-29T19:36:43.656" v="319"/>
          <ac:spMkLst>
            <pc:docMk/>
            <pc:sldMk cId="3117076153" sldId="348"/>
            <ac:spMk id="41" creationId="{7C58FA95-572E-4B5E-B351-0BDB34D307FE}"/>
          </ac:spMkLst>
        </pc:spChg>
        <pc:spChg chg="add">
          <ac:chgData name="Sienna Templeman" userId="S::sienna.templeman@ssaihq.com::6dbccd0d-e05d-4619-8067-05a749ba4fa1" providerId="AD" clId="Web-{8B2D02F7-F2C8-3B72-E7FE-7BE985EFEBE3}" dt="2021-07-29T19:36:47.719" v="320"/>
          <ac:spMkLst>
            <pc:docMk/>
            <pc:sldMk cId="3117076153" sldId="348"/>
            <ac:spMk id="43" creationId="{C9E0327C-1490-450D-8121-81EBF5D0E407}"/>
          </ac:spMkLst>
        </pc:spChg>
        <pc:spChg chg="add mod">
          <ac:chgData name="Sienna Templeman" userId="S::sienna.templeman@ssaihq.com::6dbccd0d-e05d-4619-8067-05a749ba4fa1" providerId="AD" clId="Web-{8B2D02F7-F2C8-3B72-E7FE-7BE985EFEBE3}" dt="2021-07-29T19:36:59.625" v="322" actId="20577"/>
          <ac:spMkLst>
            <pc:docMk/>
            <pc:sldMk cId="3117076153" sldId="348"/>
            <ac:spMk id="45" creationId="{8F56E066-0F89-40DB-8298-CFB5889A4911}"/>
          </ac:spMkLst>
        </pc:spChg>
        <pc:picChg chg="add mod">
          <ac:chgData name="Sienna Templeman" userId="S::sienna.templeman@ssaihq.com::6dbccd0d-e05d-4619-8067-05a749ba4fa1" providerId="AD" clId="Web-{8B2D02F7-F2C8-3B72-E7FE-7BE985EFEBE3}" dt="2021-07-29T19:34:55.360" v="293" actId="1076"/>
          <ac:picMkLst>
            <pc:docMk/>
            <pc:sldMk cId="3117076153" sldId="348"/>
            <ac:picMk id="2" creationId="{848A802C-D9E3-4370-88A4-ADA4B748172A}"/>
          </ac:picMkLst>
        </pc:picChg>
        <pc:picChg chg="add del">
          <ac:chgData name="Sienna Templeman" userId="S::sienna.templeman@ssaihq.com::6dbccd0d-e05d-4619-8067-05a749ba4fa1" providerId="AD" clId="Web-{8B2D02F7-F2C8-3B72-E7FE-7BE985EFEBE3}" dt="2021-07-29T19:35:55.078" v="310"/>
          <ac:picMkLst>
            <pc:docMk/>
            <pc:sldMk cId="3117076153" sldId="348"/>
            <ac:picMk id="7" creationId="{F510E7E7-E6A7-44D9-A774-342FD08364F2}"/>
          </ac:picMkLst>
        </pc:picChg>
      </pc:sldChg>
      <pc:sldChg chg="addSp delSp modSp new ord addCm delCm modNotes">
        <pc:chgData name="Sienna Templeman" userId="S::sienna.templeman@ssaihq.com::6dbccd0d-e05d-4619-8067-05a749ba4fa1" providerId="AD" clId="Web-{8B2D02F7-F2C8-3B72-E7FE-7BE985EFEBE3}" dt="2021-07-29T20:06:41.355" v="2314"/>
        <pc:sldMkLst>
          <pc:docMk/>
          <pc:sldMk cId="3494225269" sldId="349"/>
        </pc:sldMkLst>
        <pc:spChg chg="add del mod">
          <ac:chgData name="Sienna Templeman" userId="S::sienna.templeman@ssaihq.com::6dbccd0d-e05d-4619-8067-05a749ba4fa1" providerId="AD" clId="Web-{8B2D02F7-F2C8-3B72-E7FE-7BE985EFEBE3}" dt="2021-07-29T19:26:06.642" v="204"/>
          <ac:spMkLst>
            <pc:docMk/>
            <pc:sldMk cId="3494225269" sldId="349"/>
            <ac:spMk id="2" creationId="{275D8451-17F3-4CC7-8464-852877E95983}"/>
          </ac:spMkLst>
        </pc:spChg>
        <pc:spChg chg="add mod">
          <ac:chgData name="Sienna Templeman" userId="S::sienna.templeman@ssaihq.com::6dbccd0d-e05d-4619-8067-05a749ba4fa1" providerId="AD" clId="Web-{8B2D02F7-F2C8-3B72-E7FE-7BE985EFEBE3}" dt="2021-07-29T19:14:21.097" v="75" actId="1076"/>
          <ac:spMkLst>
            <pc:docMk/>
            <pc:sldMk cId="3494225269" sldId="349"/>
            <ac:spMk id="6" creationId="{B1F4FB7F-7EE1-41E1-AE32-523929A6FD42}"/>
          </ac:spMkLst>
        </pc:spChg>
        <pc:spChg chg="add mod">
          <ac:chgData name="Sienna Templeman" userId="S::sienna.templeman@ssaihq.com::6dbccd0d-e05d-4619-8067-05a749ba4fa1" providerId="AD" clId="Web-{8B2D02F7-F2C8-3B72-E7FE-7BE985EFEBE3}" dt="2021-07-29T19:24:52.830" v="191"/>
          <ac:spMkLst>
            <pc:docMk/>
            <pc:sldMk cId="3494225269" sldId="349"/>
            <ac:spMk id="7" creationId="{C7404F1A-43B4-4CB4-9D77-8185A44AF9B8}"/>
          </ac:spMkLst>
        </pc:spChg>
        <pc:spChg chg="add mod">
          <ac:chgData name="Sienna Templeman" userId="S::sienna.templeman@ssaihq.com::6dbccd0d-e05d-4619-8067-05a749ba4fa1" providerId="AD" clId="Web-{8B2D02F7-F2C8-3B72-E7FE-7BE985EFEBE3}" dt="2021-07-29T19:24:49.252" v="190"/>
          <ac:spMkLst>
            <pc:docMk/>
            <pc:sldMk cId="3494225269" sldId="349"/>
            <ac:spMk id="8" creationId="{BF764A71-7758-4DA3-B0D5-0F14D5586935}"/>
          </ac:spMkLst>
        </pc:spChg>
        <pc:spChg chg="add mod">
          <ac:chgData name="Sienna Templeman" userId="S::sienna.templeman@ssaihq.com::6dbccd0d-e05d-4619-8067-05a749ba4fa1" providerId="AD" clId="Web-{8B2D02F7-F2C8-3B72-E7FE-7BE985EFEBE3}" dt="2021-07-29T19:25:11.017" v="194"/>
          <ac:spMkLst>
            <pc:docMk/>
            <pc:sldMk cId="3494225269" sldId="349"/>
            <ac:spMk id="9" creationId="{8C160F97-205E-4EA4-9E5C-CB80D88C87E4}"/>
          </ac:spMkLst>
        </pc:spChg>
        <pc:spChg chg="add mod">
          <ac:chgData name="Sienna Templeman" userId="S::sienna.templeman@ssaihq.com::6dbccd0d-e05d-4619-8067-05a749ba4fa1" providerId="AD" clId="Web-{8B2D02F7-F2C8-3B72-E7FE-7BE985EFEBE3}" dt="2021-07-29T19:24:59.861" v="192"/>
          <ac:spMkLst>
            <pc:docMk/>
            <pc:sldMk cId="3494225269" sldId="349"/>
            <ac:spMk id="10" creationId="{4C086AAA-C304-4718-B4BF-2F865CEB8AA5}"/>
          </ac:spMkLst>
        </pc:spChg>
        <pc:spChg chg="add mod">
          <ac:chgData name="Sienna Templeman" userId="S::sienna.templeman@ssaihq.com::6dbccd0d-e05d-4619-8067-05a749ba4fa1" providerId="AD" clId="Web-{8B2D02F7-F2C8-3B72-E7FE-7BE985EFEBE3}" dt="2021-07-29T19:25:07.345" v="193"/>
          <ac:spMkLst>
            <pc:docMk/>
            <pc:sldMk cId="3494225269" sldId="349"/>
            <ac:spMk id="11" creationId="{9543CB28-8CF3-47B7-B36F-EA1563BE7953}"/>
          </ac:spMkLst>
        </pc:spChg>
        <pc:spChg chg="add mod">
          <ac:chgData name="Sienna Templeman" userId="S::sienna.templeman@ssaihq.com::6dbccd0d-e05d-4619-8067-05a749ba4fa1" providerId="AD" clId="Web-{8B2D02F7-F2C8-3B72-E7FE-7BE985EFEBE3}" dt="2021-07-29T19:25:15.783" v="195"/>
          <ac:spMkLst>
            <pc:docMk/>
            <pc:sldMk cId="3494225269" sldId="349"/>
            <ac:spMk id="12" creationId="{2582D09A-282D-467F-A7B3-58420DF94BEE}"/>
          </ac:spMkLst>
        </pc:spChg>
        <pc:spChg chg="add del">
          <ac:chgData name="Sienna Templeman" userId="S::sienna.templeman@ssaihq.com::6dbccd0d-e05d-4619-8067-05a749ba4fa1" providerId="AD" clId="Web-{8B2D02F7-F2C8-3B72-E7FE-7BE985EFEBE3}" dt="2021-07-29T19:20:44.111" v="131"/>
          <ac:spMkLst>
            <pc:docMk/>
            <pc:sldMk cId="3494225269" sldId="349"/>
            <ac:spMk id="13" creationId="{A3FDF218-CB5F-434F-9275-9AFE4D12004E}"/>
          </ac:spMkLst>
        </pc:spChg>
        <pc:spChg chg="add mod">
          <ac:chgData name="Sienna Templeman" userId="S::sienna.templeman@ssaihq.com::6dbccd0d-e05d-4619-8067-05a749ba4fa1" providerId="AD" clId="Web-{8B2D02F7-F2C8-3B72-E7FE-7BE985EFEBE3}" dt="2021-07-29T19:25:19.986" v="196"/>
          <ac:spMkLst>
            <pc:docMk/>
            <pc:sldMk cId="3494225269" sldId="349"/>
            <ac:spMk id="14" creationId="{F843931D-5126-4FFB-B58A-B5A8DCEECFD9}"/>
          </ac:spMkLst>
        </pc:spChg>
        <pc:spChg chg="add mod">
          <ac:chgData name="Sienna Templeman" userId="S::sienna.templeman@ssaihq.com::6dbccd0d-e05d-4619-8067-05a749ba4fa1" providerId="AD" clId="Web-{8B2D02F7-F2C8-3B72-E7FE-7BE985EFEBE3}" dt="2021-07-29T19:25:43.861" v="198"/>
          <ac:spMkLst>
            <pc:docMk/>
            <pc:sldMk cId="3494225269" sldId="349"/>
            <ac:spMk id="15" creationId="{B4B2D048-0848-49AA-B095-F13B9D2D758B}"/>
          </ac:spMkLst>
        </pc:spChg>
        <pc:spChg chg="add mod">
          <ac:chgData name="Sienna Templeman" userId="S::sienna.templeman@ssaihq.com::6dbccd0d-e05d-4619-8067-05a749ba4fa1" providerId="AD" clId="Web-{8B2D02F7-F2C8-3B72-E7FE-7BE985EFEBE3}" dt="2021-07-29T19:25:25.423" v="197"/>
          <ac:spMkLst>
            <pc:docMk/>
            <pc:sldMk cId="3494225269" sldId="349"/>
            <ac:spMk id="16" creationId="{3694BB6B-8854-4658-AD8E-A61E8C2299D4}"/>
          </ac:spMkLst>
        </pc:spChg>
        <pc:spChg chg="add mod">
          <ac:chgData name="Sienna Templeman" userId="S::sienna.templeman@ssaihq.com::6dbccd0d-e05d-4619-8067-05a749ba4fa1" providerId="AD" clId="Web-{8B2D02F7-F2C8-3B72-E7FE-7BE985EFEBE3}" dt="2021-07-29T19:23:05.674" v="171" actId="20577"/>
          <ac:spMkLst>
            <pc:docMk/>
            <pc:sldMk cId="3494225269" sldId="349"/>
            <ac:spMk id="20" creationId="{A99082AA-3F94-450B-B8CB-523B17C5E67C}"/>
          </ac:spMkLst>
        </pc:spChg>
        <pc:spChg chg="add mod">
          <ac:chgData name="Sienna Templeman" userId="S::sienna.templeman@ssaihq.com::6dbccd0d-e05d-4619-8067-05a749ba4fa1" providerId="AD" clId="Web-{8B2D02F7-F2C8-3B72-E7FE-7BE985EFEBE3}" dt="2021-07-29T19:22:46.471" v="167" actId="20577"/>
          <ac:spMkLst>
            <pc:docMk/>
            <pc:sldMk cId="3494225269" sldId="349"/>
            <ac:spMk id="22" creationId="{8A7D511D-E97B-406D-BAFA-7C90FF9349D5}"/>
          </ac:spMkLst>
        </pc:spChg>
        <pc:spChg chg="add mod">
          <ac:chgData name="Sienna Templeman" userId="S::sienna.templeman@ssaihq.com::6dbccd0d-e05d-4619-8067-05a749ba4fa1" providerId="AD" clId="Web-{8B2D02F7-F2C8-3B72-E7FE-7BE985EFEBE3}" dt="2021-07-29T19:23:01.221" v="170" actId="1076"/>
          <ac:spMkLst>
            <pc:docMk/>
            <pc:sldMk cId="3494225269" sldId="349"/>
            <ac:spMk id="24" creationId="{37CA39CC-B0A0-4AA4-A49D-EFB489CACED4}"/>
          </ac:spMkLst>
        </pc:spChg>
        <pc:spChg chg="add mod">
          <ac:chgData name="Sienna Templeman" userId="S::sienna.templeman@ssaihq.com::6dbccd0d-e05d-4619-8067-05a749ba4fa1" providerId="AD" clId="Web-{8B2D02F7-F2C8-3B72-E7FE-7BE985EFEBE3}" dt="2021-07-29T19:23:20.549" v="174" actId="1076"/>
          <ac:spMkLst>
            <pc:docMk/>
            <pc:sldMk cId="3494225269" sldId="349"/>
            <ac:spMk id="26" creationId="{B89286EC-B1E6-431A-AC53-730980F654EA}"/>
          </ac:spMkLst>
        </pc:spChg>
        <pc:spChg chg="add del mod">
          <ac:chgData name="Sienna Templeman" userId="S::sienna.templeman@ssaihq.com::6dbccd0d-e05d-4619-8067-05a749ba4fa1" providerId="AD" clId="Web-{8B2D02F7-F2C8-3B72-E7FE-7BE985EFEBE3}" dt="2021-07-29T19:23:10.455" v="172"/>
          <ac:spMkLst>
            <pc:docMk/>
            <pc:sldMk cId="3494225269" sldId="349"/>
            <ac:spMk id="28" creationId="{BEE6AC71-5AE6-45F9-90BC-0E4E5339E9E7}"/>
          </ac:spMkLst>
        </pc:spChg>
        <pc:spChg chg="add del">
          <ac:chgData name="Sienna Templeman" userId="S::sienna.templeman@ssaihq.com::6dbccd0d-e05d-4619-8067-05a749ba4fa1" providerId="AD" clId="Web-{8B2D02F7-F2C8-3B72-E7FE-7BE985EFEBE3}" dt="2021-07-29T19:23:40.642" v="176"/>
          <ac:spMkLst>
            <pc:docMk/>
            <pc:sldMk cId="3494225269" sldId="349"/>
            <ac:spMk id="29" creationId="{A3A556D5-6369-4B05-B390-E592FD4A8647}"/>
          </ac:spMkLst>
        </pc:spChg>
        <pc:spChg chg="add mod">
          <ac:chgData name="Sienna Templeman" userId="S::sienna.templeman@ssaihq.com::6dbccd0d-e05d-4619-8067-05a749ba4fa1" providerId="AD" clId="Web-{8B2D02F7-F2C8-3B72-E7FE-7BE985EFEBE3}" dt="2021-07-29T19:34:22.985" v="287" actId="1076"/>
          <ac:spMkLst>
            <pc:docMk/>
            <pc:sldMk cId="3494225269" sldId="349"/>
            <ac:spMk id="31" creationId="{8180D381-D456-435C-AB22-01DCA8061D69}"/>
          </ac:spMkLst>
        </pc:spChg>
        <pc:spChg chg="add mod">
          <ac:chgData name="Sienna Templeman" userId="S::sienna.templeman@ssaihq.com::6dbccd0d-e05d-4619-8067-05a749ba4fa1" providerId="AD" clId="Web-{8B2D02F7-F2C8-3B72-E7FE-7BE985EFEBE3}" dt="2021-07-29T19:31:04.079" v="240" actId="20577"/>
          <ac:spMkLst>
            <pc:docMk/>
            <pc:sldMk cId="3494225269" sldId="349"/>
            <ac:spMk id="33" creationId="{DC7199D2-81D8-42B6-BD7E-D20D74338990}"/>
          </ac:spMkLst>
        </pc:spChg>
        <pc:spChg chg="add mod">
          <ac:chgData name="Sienna Templeman" userId="S::sienna.templeman@ssaihq.com::6dbccd0d-e05d-4619-8067-05a749ba4fa1" providerId="AD" clId="Web-{8B2D02F7-F2C8-3B72-E7FE-7BE985EFEBE3}" dt="2021-07-29T19:31:00.219" v="237" actId="20577"/>
          <ac:spMkLst>
            <pc:docMk/>
            <pc:sldMk cId="3494225269" sldId="349"/>
            <ac:spMk id="35" creationId="{CE32E846-F31F-40C2-B32B-62DF1D7B5ABC}"/>
          </ac:spMkLst>
        </pc:spChg>
        <pc:spChg chg="add mod">
          <ac:chgData name="Sienna Templeman" userId="S::sienna.templeman@ssaihq.com::6dbccd0d-e05d-4619-8067-05a749ba4fa1" providerId="AD" clId="Web-{8B2D02F7-F2C8-3B72-E7FE-7BE985EFEBE3}" dt="2021-07-29T19:24:27.064" v="186" actId="1076"/>
          <ac:spMkLst>
            <pc:docMk/>
            <pc:sldMk cId="3494225269" sldId="349"/>
            <ac:spMk id="37" creationId="{E7C4D67A-30D4-4C10-B6EA-36A1ED17DD63}"/>
          </ac:spMkLst>
        </pc:spChg>
        <pc:spChg chg="add mod">
          <ac:chgData name="Sienna Templeman" userId="S::sienna.templeman@ssaihq.com::6dbccd0d-e05d-4619-8067-05a749ba4fa1" providerId="AD" clId="Web-{8B2D02F7-F2C8-3B72-E7FE-7BE985EFEBE3}" dt="2021-07-29T19:24:37.923" v="189" actId="1076"/>
          <ac:spMkLst>
            <pc:docMk/>
            <pc:sldMk cId="3494225269" sldId="349"/>
            <ac:spMk id="39" creationId="{9694E9A5-74CF-4C95-88C4-E52B769CE53C}"/>
          </ac:spMkLst>
        </pc:spChg>
        <pc:spChg chg="add mod">
          <ac:chgData name="Sienna Templeman" userId="S::sienna.templeman@ssaihq.com::6dbccd0d-e05d-4619-8067-05a749ba4fa1" providerId="AD" clId="Web-{8B2D02F7-F2C8-3B72-E7FE-7BE985EFEBE3}" dt="2021-07-29T19:26:04.267" v="203" actId="20577"/>
          <ac:spMkLst>
            <pc:docMk/>
            <pc:sldMk cId="3494225269" sldId="349"/>
            <ac:spMk id="41" creationId="{36ACCC2D-D8C3-45DE-AD62-EFD764F85C39}"/>
          </ac:spMkLst>
        </pc:spChg>
        <pc:picChg chg="add mod">
          <ac:chgData name="Sienna Templeman" userId="S::sienna.templeman@ssaihq.com::6dbccd0d-e05d-4619-8067-05a749ba4fa1" providerId="AD" clId="Web-{8B2D02F7-F2C8-3B72-E7FE-7BE985EFEBE3}" dt="2021-07-29T19:14:44.659" v="81" actId="1076"/>
          <ac:picMkLst>
            <pc:docMk/>
            <pc:sldMk cId="3494225269" sldId="349"/>
            <ac:picMk id="3" creationId="{9C3E7839-DA86-4949-89CF-AF308928D84A}"/>
          </ac:picMkLst>
        </pc:picChg>
        <pc:picChg chg="add del mod">
          <ac:chgData name="Sienna Templeman" userId="S::sienna.templeman@ssaihq.com::6dbccd0d-e05d-4619-8067-05a749ba4fa1" providerId="AD" clId="Web-{8B2D02F7-F2C8-3B72-E7FE-7BE985EFEBE3}" dt="2021-07-29T19:14:04.534" v="73"/>
          <ac:picMkLst>
            <pc:docMk/>
            <pc:sldMk cId="3494225269" sldId="349"/>
            <ac:picMk id="4" creationId="{5E0E110C-0D3C-4109-A2C6-A72DEBF2168E}"/>
          </ac:picMkLst>
        </pc:picChg>
        <pc:picChg chg="add del mod">
          <ac:chgData name="Sienna Templeman" userId="S::sienna.templeman@ssaihq.com::6dbccd0d-e05d-4619-8067-05a749ba4fa1" providerId="AD" clId="Web-{8B2D02F7-F2C8-3B72-E7FE-7BE985EFEBE3}" dt="2021-07-29T19:22:16.002" v="161"/>
          <ac:picMkLst>
            <pc:docMk/>
            <pc:sldMk cId="3494225269" sldId="349"/>
            <ac:picMk id="18" creationId="{C8CF3E85-FE8F-497E-B6A3-3BC9D1589380}"/>
          </ac:picMkLst>
        </pc:picChg>
      </pc:sldChg>
    </pc:docChg>
  </pc:docChgLst>
  <pc:docChgLst>
    <pc:chgData name="Tyler Pantle" userId="S::tyler.pantle@ssaihq.com::f0d0cd32-2367-4f07-ae89-a6e5a9e16558" providerId="AD" clId="Web-{A13F43A2-4B78-B7B0-5656-307D216368A1}"/>
    <pc:docChg chg="modSld">
      <pc:chgData name="Tyler Pantle" userId="S::tyler.pantle@ssaihq.com::f0d0cd32-2367-4f07-ae89-a6e5a9e16558" providerId="AD" clId="Web-{A13F43A2-4B78-B7B0-5656-307D216368A1}" dt="2021-07-29T19:28:53.450" v="288" actId="1076"/>
      <pc:docMkLst>
        <pc:docMk/>
      </pc:docMkLst>
      <pc:sldChg chg="addSp delSp modSp">
        <pc:chgData name="Tyler Pantle" userId="S::tyler.pantle@ssaihq.com::f0d0cd32-2367-4f07-ae89-a6e5a9e16558" providerId="AD" clId="Web-{A13F43A2-4B78-B7B0-5656-307D216368A1}" dt="2021-07-29T19:27:55.870" v="284"/>
        <pc:sldMkLst>
          <pc:docMk/>
          <pc:sldMk cId="3295783939" sldId="338"/>
        </pc:sldMkLst>
        <pc:grpChg chg="add del">
          <ac:chgData name="Tyler Pantle" userId="S::tyler.pantle@ssaihq.com::f0d0cd32-2367-4f07-ae89-a6e5a9e16558" providerId="AD" clId="Web-{A13F43A2-4B78-B7B0-5656-307D216368A1}" dt="2021-07-29T19:27:55.870" v="284"/>
          <ac:grpSpMkLst>
            <pc:docMk/>
            <pc:sldMk cId="3295783939" sldId="338"/>
            <ac:grpSpMk id="11" creationId="{65E0F2A2-0D43-4DE3-9A24-7D35C44DFFC5}"/>
          </ac:grpSpMkLst>
        </pc:grpChg>
        <pc:grpChg chg="mod">
          <ac:chgData name="Tyler Pantle" userId="S::tyler.pantle@ssaihq.com::f0d0cd32-2367-4f07-ae89-a6e5a9e16558" providerId="AD" clId="Web-{A13F43A2-4B78-B7B0-5656-307D216368A1}" dt="2021-07-29T19:27:07.744" v="282" actId="1076"/>
          <ac:grpSpMkLst>
            <pc:docMk/>
            <pc:sldMk cId="3295783939" sldId="338"/>
            <ac:grpSpMk id="182" creationId="{111FD66F-E49F-4F74-9F36-B1406A7AA007}"/>
          </ac:grpSpMkLst>
        </pc:grpChg>
      </pc:sldChg>
      <pc:sldChg chg="addSp delSp modSp">
        <pc:chgData name="Tyler Pantle" userId="S::tyler.pantle@ssaihq.com::f0d0cd32-2367-4f07-ae89-a6e5a9e16558" providerId="AD" clId="Web-{A13F43A2-4B78-B7B0-5656-307D216368A1}" dt="2021-07-29T19:24:09.130" v="275" actId="1076"/>
        <pc:sldMkLst>
          <pc:docMk/>
          <pc:sldMk cId="1713005004" sldId="346"/>
        </pc:sldMkLst>
        <pc:spChg chg="add mod">
          <ac:chgData name="Tyler Pantle" userId="S::tyler.pantle@ssaihq.com::f0d0cd32-2367-4f07-ae89-a6e5a9e16558" providerId="AD" clId="Web-{A13F43A2-4B78-B7B0-5656-307D216368A1}" dt="2021-07-29T19:24:09.130" v="275" actId="1076"/>
          <ac:spMkLst>
            <pc:docMk/>
            <pc:sldMk cId="1713005004" sldId="346"/>
            <ac:spMk id="2" creationId="{D04AB567-1A17-4B24-8EAC-212B5531CE07}"/>
          </ac:spMkLst>
        </pc:spChg>
        <pc:spChg chg="add del mod">
          <ac:chgData name="Tyler Pantle" userId="S::tyler.pantle@ssaihq.com::f0d0cd32-2367-4f07-ae89-a6e5a9e16558" providerId="AD" clId="Web-{A13F43A2-4B78-B7B0-5656-307D216368A1}" dt="2021-07-29T19:06:43.182" v="42"/>
          <ac:spMkLst>
            <pc:docMk/>
            <pc:sldMk cId="1713005004" sldId="346"/>
            <ac:spMk id="3" creationId="{5D08839A-5C6D-4843-B281-7ABAECD50824}"/>
          </ac:spMkLst>
        </pc:spChg>
        <pc:spChg chg="add del mod">
          <ac:chgData name="Tyler Pantle" userId="S::tyler.pantle@ssaihq.com::f0d0cd32-2367-4f07-ae89-a6e5a9e16558" providerId="AD" clId="Web-{A13F43A2-4B78-B7B0-5656-307D216368A1}" dt="2021-07-29T19:06:43.917" v="43"/>
          <ac:spMkLst>
            <pc:docMk/>
            <pc:sldMk cId="1713005004" sldId="346"/>
            <ac:spMk id="4" creationId="{88B8D537-5388-4C1B-9F4B-BBF73F974B04}"/>
          </ac:spMkLst>
        </pc:spChg>
        <pc:spChg chg="del mod">
          <ac:chgData name="Tyler Pantle" userId="S::tyler.pantle@ssaihq.com::f0d0cd32-2367-4f07-ae89-a6e5a9e16558" providerId="AD" clId="Web-{A13F43A2-4B78-B7B0-5656-307D216368A1}" dt="2021-07-29T19:09:39.109" v="69"/>
          <ac:spMkLst>
            <pc:docMk/>
            <pc:sldMk cId="1713005004" sldId="346"/>
            <ac:spMk id="9" creationId="{AC156E00-86BE-49AF-BBA0-89A866C150B7}"/>
          </ac:spMkLst>
        </pc:spChg>
        <pc:spChg chg="mod topLvl">
          <ac:chgData name="Tyler Pantle" userId="S::tyler.pantle@ssaihq.com::f0d0cd32-2367-4f07-ae89-a6e5a9e16558" providerId="AD" clId="Web-{A13F43A2-4B78-B7B0-5656-307D216368A1}" dt="2021-07-29T19:24:02.083" v="274" actId="1076"/>
          <ac:spMkLst>
            <pc:docMk/>
            <pc:sldMk cId="1713005004" sldId="346"/>
            <ac:spMk id="12" creationId="{383ABB39-D143-44D3-A9F2-64B404A0A485}"/>
          </ac:spMkLst>
        </pc:spChg>
        <pc:spChg chg="del mod topLvl">
          <ac:chgData name="Tyler Pantle" userId="S::tyler.pantle@ssaihq.com::f0d0cd32-2367-4f07-ae89-a6e5a9e16558" providerId="AD" clId="Web-{A13F43A2-4B78-B7B0-5656-307D216368A1}" dt="2021-07-29T19:21:20.970" v="237"/>
          <ac:spMkLst>
            <pc:docMk/>
            <pc:sldMk cId="1713005004" sldId="346"/>
            <ac:spMk id="13" creationId="{8811566E-F34E-4F2B-B4B2-DB9613795293}"/>
          </ac:spMkLst>
        </pc:spChg>
        <pc:spChg chg="mod">
          <ac:chgData name="Tyler Pantle" userId="S::tyler.pantle@ssaihq.com::f0d0cd32-2367-4f07-ae89-a6e5a9e16558" providerId="AD" clId="Web-{A13F43A2-4B78-B7B0-5656-307D216368A1}" dt="2021-07-29T19:13:27.286" v="124"/>
          <ac:spMkLst>
            <pc:docMk/>
            <pc:sldMk cId="1713005004" sldId="346"/>
            <ac:spMk id="15" creationId="{FAFE5155-6B0F-4593-AE8F-820BE552F039}"/>
          </ac:spMkLst>
        </pc:spChg>
        <pc:spChg chg="mod">
          <ac:chgData name="Tyler Pantle" userId="S::tyler.pantle@ssaihq.com::f0d0cd32-2367-4f07-ae89-a6e5a9e16558" providerId="AD" clId="Web-{A13F43A2-4B78-B7B0-5656-307D216368A1}" dt="2021-07-29T19:13:26.864" v="113"/>
          <ac:spMkLst>
            <pc:docMk/>
            <pc:sldMk cId="1713005004" sldId="346"/>
            <ac:spMk id="16" creationId="{2897B9A3-B199-4B9A-AB71-6B9828CDB183}"/>
          </ac:spMkLst>
        </pc:spChg>
        <pc:spChg chg="mod">
          <ac:chgData name="Tyler Pantle" userId="S::tyler.pantle@ssaihq.com::f0d0cd32-2367-4f07-ae89-a6e5a9e16558" providerId="AD" clId="Web-{A13F43A2-4B78-B7B0-5656-307D216368A1}" dt="2021-07-29T19:13:26.896" v="114"/>
          <ac:spMkLst>
            <pc:docMk/>
            <pc:sldMk cId="1713005004" sldId="346"/>
            <ac:spMk id="17" creationId="{92E78180-0825-4988-93E8-4D9322435830}"/>
          </ac:spMkLst>
        </pc:spChg>
        <pc:spChg chg="mod">
          <ac:chgData name="Tyler Pantle" userId="S::tyler.pantle@ssaihq.com::f0d0cd32-2367-4f07-ae89-a6e5a9e16558" providerId="AD" clId="Web-{A13F43A2-4B78-B7B0-5656-307D216368A1}" dt="2021-07-29T19:13:26.942" v="115"/>
          <ac:spMkLst>
            <pc:docMk/>
            <pc:sldMk cId="1713005004" sldId="346"/>
            <ac:spMk id="18" creationId="{5AAAB2F3-5357-4F37-ACB1-9FBB9F53CC98}"/>
          </ac:spMkLst>
        </pc:spChg>
        <pc:spChg chg="mod">
          <ac:chgData name="Tyler Pantle" userId="S::tyler.pantle@ssaihq.com::f0d0cd32-2367-4f07-ae89-a6e5a9e16558" providerId="AD" clId="Web-{A13F43A2-4B78-B7B0-5656-307D216368A1}" dt="2021-07-29T19:13:26.974" v="116"/>
          <ac:spMkLst>
            <pc:docMk/>
            <pc:sldMk cId="1713005004" sldId="346"/>
            <ac:spMk id="19" creationId="{1C6AC625-3C7F-42B1-8781-D7E7AF8E2C91}"/>
          </ac:spMkLst>
        </pc:spChg>
        <pc:spChg chg="mod">
          <ac:chgData name="Tyler Pantle" userId="S::tyler.pantle@ssaihq.com::f0d0cd32-2367-4f07-ae89-a6e5a9e16558" providerId="AD" clId="Web-{A13F43A2-4B78-B7B0-5656-307D216368A1}" dt="2021-07-29T19:13:27.005" v="117"/>
          <ac:spMkLst>
            <pc:docMk/>
            <pc:sldMk cId="1713005004" sldId="346"/>
            <ac:spMk id="20" creationId="{9B041FB7-EBCF-4DF5-B1A8-D5C2B28101BC}"/>
          </ac:spMkLst>
        </pc:spChg>
        <pc:spChg chg="mod">
          <ac:chgData name="Tyler Pantle" userId="S::tyler.pantle@ssaihq.com::f0d0cd32-2367-4f07-ae89-a6e5a9e16558" providerId="AD" clId="Web-{A13F43A2-4B78-B7B0-5656-307D216368A1}" dt="2021-07-29T19:13:27.052" v="118"/>
          <ac:spMkLst>
            <pc:docMk/>
            <pc:sldMk cId="1713005004" sldId="346"/>
            <ac:spMk id="21" creationId="{8E8B0AB9-E426-405A-9A1E-A9E1DB3FF14B}"/>
          </ac:spMkLst>
        </pc:spChg>
        <pc:spChg chg="mod">
          <ac:chgData name="Tyler Pantle" userId="S::tyler.pantle@ssaihq.com::f0d0cd32-2367-4f07-ae89-a6e5a9e16558" providerId="AD" clId="Web-{A13F43A2-4B78-B7B0-5656-307D216368A1}" dt="2021-07-29T19:13:27.083" v="119"/>
          <ac:spMkLst>
            <pc:docMk/>
            <pc:sldMk cId="1713005004" sldId="346"/>
            <ac:spMk id="22" creationId="{67DCE923-C2DD-42AA-B5CC-BC63F6113327}"/>
          </ac:spMkLst>
        </pc:spChg>
        <pc:spChg chg="mod">
          <ac:chgData name="Tyler Pantle" userId="S::tyler.pantle@ssaihq.com::f0d0cd32-2367-4f07-ae89-a6e5a9e16558" providerId="AD" clId="Web-{A13F43A2-4B78-B7B0-5656-307D216368A1}" dt="2021-07-29T19:13:27.130" v="120"/>
          <ac:spMkLst>
            <pc:docMk/>
            <pc:sldMk cId="1713005004" sldId="346"/>
            <ac:spMk id="23" creationId="{9A103C0E-E33E-4DF1-9DAE-80BC7C531F45}"/>
          </ac:spMkLst>
        </pc:spChg>
        <pc:spChg chg="mod">
          <ac:chgData name="Tyler Pantle" userId="S::tyler.pantle@ssaihq.com::f0d0cd32-2367-4f07-ae89-a6e5a9e16558" providerId="AD" clId="Web-{A13F43A2-4B78-B7B0-5656-307D216368A1}" dt="2021-07-29T19:13:27.177" v="121"/>
          <ac:spMkLst>
            <pc:docMk/>
            <pc:sldMk cId="1713005004" sldId="346"/>
            <ac:spMk id="24" creationId="{4D8F2B71-66C8-4C50-8423-AA7CE4DA2F70}"/>
          </ac:spMkLst>
        </pc:spChg>
        <pc:spChg chg="mod">
          <ac:chgData name="Tyler Pantle" userId="S::tyler.pantle@ssaihq.com::f0d0cd32-2367-4f07-ae89-a6e5a9e16558" providerId="AD" clId="Web-{A13F43A2-4B78-B7B0-5656-307D216368A1}" dt="2021-07-29T19:13:27.224" v="122"/>
          <ac:spMkLst>
            <pc:docMk/>
            <pc:sldMk cId="1713005004" sldId="346"/>
            <ac:spMk id="25" creationId="{2C5587F6-6FFF-4DB9-959E-863090DFA33B}"/>
          </ac:spMkLst>
        </pc:spChg>
        <pc:spChg chg="mod">
          <ac:chgData name="Tyler Pantle" userId="S::tyler.pantle@ssaihq.com::f0d0cd32-2367-4f07-ae89-a6e5a9e16558" providerId="AD" clId="Web-{A13F43A2-4B78-B7B0-5656-307D216368A1}" dt="2021-07-29T19:13:27.255" v="123"/>
          <ac:spMkLst>
            <pc:docMk/>
            <pc:sldMk cId="1713005004" sldId="346"/>
            <ac:spMk id="26" creationId="{829E17C6-469F-4CB7-965B-2BA086CB10BA}"/>
          </ac:spMkLst>
        </pc:spChg>
        <pc:spChg chg="mod">
          <ac:chgData name="Tyler Pantle" userId="S::tyler.pantle@ssaihq.com::f0d0cd32-2367-4f07-ae89-a6e5a9e16558" providerId="AD" clId="Web-{A13F43A2-4B78-B7B0-5656-307D216368A1}" dt="2021-07-29T19:18:02.996" v="189"/>
          <ac:spMkLst>
            <pc:docMk/>
            <pc:sldMk cId="1713005004" sldId="346"/>
            <ac:spMk id="27" creationId="{7E5E813E-9B7E-4FAD-BEB0-9A2A55B7DD55}"/>
          </ac:spMkLst>
        </pc:spChg>
        <pc:spChg chg="mod">
          <ac:chgData name="Tyler Pantle" userId="S::tyler.pantle@ssaihq.com::f0d0cd32-2367-4f07-ae89-a6e5a9e16558" providerId="AD" clId="Web-{A13F43A2-4B78-B7B0-5656-307D216368A1}" dt="2021-07-29T19:18:03.027" v="190"/>
          <ac:spMkLst>
            <pc:docMk/>
            <pc:sldMk cId="1713005004" sldId="346"/>
            <ac:spMk id="28" creationId="{EA82ED49-8135-4ECD-855C-83195BFF4D68}"/>
          </ac:spMkLst>
        </pc:spChg>
        <pc:spChg chg="mod">
          <ac:chgData name="Tyler Pantle" userId="S::tyler.pantle@ssaihq.com::f0d0cd32-2367-4f07-ae89-a6e5a9e16558" providerId="AD" clId="Web-{A13F43A2-4B78-B7B0-5656-307D216368A1}" dt="2021-07-29T19:18:03.043" v="191"/>
          <ac:spMkLst>
            <pc:docMk/>
            <pc:sldMk cId="1713005004" sldId="346"/>
            <ac:spMk id="29" creationId="{80DC285E-82AF-4F27-8032-A3EA412D021B}"/>
          </ac:spMkLst>
        </pc:spChg>
        <pc:spChg chg="mod">
          <ac:chgData name="Tyler Pantle" userId="S::tyler.pantle@ssaihq.com::f0d0cd32-2367-4f07-ae89-a6e5a9e16558" providerId="AD" clId="Web-{A13F43A2-4B78-B7B0-5656-307D216368A1}" dt="2021-07-29T19:18:03.074" v="192"/>
          <ac:spMkLst>
            <pc:docMk/>
            <pc:sldMk cId="1713005004" sldId="346"/>
            <ac:spMk id="30" creationId="{2D290ADA-6415-4F69-9031-BB012F85DD33}"/>
          </ac:spMkLst>
        </pc:spChg>
        <pc:spChg chg="mod">
          <ac:chgData name="Tyler Pantle" userId="S::tyler.pantle@ssaihq.com::f0d0cd32-2367-4f07-ae89-a6e5a9e16558" providerId="AD" clId="Web-{A13F43A2-4B78-B7B0-5656-307D216368A1}" dt="2021-07-29T19:23:14.957" v="263" actId="1076"/>
          <ac:spMkLst>
            <pc:docMk/>
            <pc:sldMk cId="1713005004" sldId="346"/>
            <ac:spMk id="34" creationId="{885D24E3-3129-472C-93E1-C3846E965799}"/>
          </ac:spMkLst>
        </pc:spChg>
        <pc:spChg chg="mod">
          <ac:chgData name="Tyler Pantle" userId="S::tyler.pantle@ssaihq.com::f0d0cd32-2367-4f07-ae89-a6e5a9e16558" providerId="AD" clId="Web-{A13F43A2-4B78-B7B0-5656-307D216368A1}" dt="2021-07-29T19:23:06.910" v="261" actId="1076"/>
          <ac:spMkLst>
            <pc:docMk/>
            <pc:sldMk cId="1713005004" sldId="346"/>
            <ac:spMk id="35" creationId="{5542D0CF-18AB-4662-ABEA-D678017C523A}"/>
          </ac:spMkLst>
        </pc:spChg>
        <pc:spChg chg="mod">
          <ac:chgData name="Tyler Pantle" userId="S::tyler.pantle@ssaihq.com::f0d0cd32-2367-4f07-ae89-a6e5a9e16558" providerId="AD" clId="Web-{A13F43A2-4B78-B7B0-5656-307D216368A1}" dt="2021-07-29T19:05:44.525" v="31" actId="1076"/>
          <ac:spMkLst>
            <pc:docMk/>
            <pc:sldMk cId="1713005004" sldId="346"/>
            <ac:spMk id="38" creationId="{F7C774C8-9DC3-45FE-A896-25C05B626056}"/>
          </ac:spMkLst>
        </pc:spChg>
        <pc:spChg chg="add del mod">
          <ac:chgData name="Tyler Pantle" userId="S::tyler.pantle@ssaihq.com::f0d0cd32-2367-4f07-ae89-a6e5a9e16558" providerId="AD" clId="Web-{A13F43A2-4B78-B7B0-5656-307D216368A1}" dt="2021-07-29T19:06:45.136" v="44"/>
          <ac:spMkLst>
            <pc:docMk/>
            <pc:sldMk cId="1713005004" sldId="346"/>
            <ac:spMk id="43" creationId="{66D436D6-06C0-4DD1-B645-2930EAD59C0D}"/>
          </ac:spMkLst>
        </pc:spChg>
        <pc:spChg chg="add mod topLvl">
          <ac:chgData name="Tyler Pantle" userId="S::tyler.pantle@ssaihq.com::f0d0cd32-2367-4f07-ae89-a6e5a9e16558" providerId="AD" clId="Web-{A13F43A2-4B78-B7B0-5656-307D216368A1}" dt="2021-07-29T19:16:02.602" v="161"/>
          <ac:spMkLst>
            <pc:docMk/>
            <pc:sldMk cId="1713005004" sldId="346"/>
            <ac:spMk id="45" creationId="{7CC5BC91-2BE2-486E-ABBB-B6F4C8D631CD}"/>
          </ac:spMkLst>
        </pc:spChg>
        <pc:spChg chg="add mod topLvl">
          <ac:chgData name="Tyler Pantle" userId="S::tyler.pantle@ssaihq.com::f0d0cd32-2367-4f07-ae89-a6e5a9e16558" providerId="AD" clId="Web-{A13F43A2-4B78-B7B0-5656-307D216368A1}" dt="2021-07-29T19:16:02.634" v="162"/>
          <ac:spMkLst>
            <pc:docMk/>
            <pc:sldMk cId="1713005004" sldId="346"/>
            <ac:spMk id="46" creationId="{B4C9B19F-8B8C-4CE8-AD3D-8F68BC1F6794}"/>
          </ac:spMkLst>
        </pc:spChg>
        <pc:spChg chg="add mod topLvl">
          <ac:chgData name="Tyler Pantle" userId="S::tyler.pantle@ssaihq.com::f0d0cd32-2367-4f07-ae89-a6e5a9e16558" providerId="AD" clId="Web-{A13F43A2-4B78-B7B0-5656-307D216368A1}" dt="2021-07-29T19:16:02.634" v="163"/>
          <ac:spMkLst>
            <pc:docMk/>
            <pc:sldMk cId="1713005004" sldId="346"/>
            <ac:spMk id="47" creationId="{776B1DBF-FB6F-4884-923E-EE8A41F9205A}"/>
          </ac:spMkLst>
        </pc:spChg>
        <pc:spChg chg="add mod topLvl">
          <ac:chgData name="Tyler Pantle" userId="S::tyler.pantle@ssaihq.com::f0d0cd32-2367-4f07-ae89-a6e5a9e16558" providerId="AD" clId="Web-{A13F43A2-4B78-B7B0-5656-307D216368A1}" dt="2021-07-29T19:16:02.649" v="164"/>
          <ac:spMkLst>
            <pc:docMk/>
            <pc:sldMk cId="1713005004" sldId="346"/>
            <ac:spMk id="48" creationId="{71B98A16-A1D2-409E-9DCB-C8C7B51873C2}"/>
          </ac:spMkLst>
        </pc:spChg>
        <pc:spChg chg="add mod topLvl">
          <ac:chgData name="Tyler Pantle" userId="S::tyler.pantle@ssaihq.com::f0d0cd32-2367-4f07-ae89-a6e5a9e16558" providerId="AD" clId="Web-{A13F43A2-4B78-B7B0-5656-307D216368A1}" dt="2021-07-29T19:16:02.665" v="165"/>
          <ac:spMkLst>
            <pc:docMk/>
            <pc:sldMk cId="1713005004" sldId="346"/>
            <ac:spMk id="49" creationId="{6F8F1BCD-46F9-4060-BC04-1EAC2B1F6D0B}"/>
          </ac:spMkLst>
        </pc:spChg>
        <pc:spChg chg="add mod">
          <ac:chgData name="Tyler Pantle" userId="S::tyler.pantle@ssaihq.com::f0d0cd32-2367-4f07-ae89-a6e5a9e16558" providerId="AD" clId="Web-{A13F43A2-4B78-B7B0-5656-307D216368A1}" dt="2021-07-29T19:16:15.572" v="169" actId="1076"/>
          <ac:spMkLst>
            <pc:docMk/>
            <pc:sldMk cId="1713005004" sldId="346"/>
            <ac:spMk id="51" creationId="{85F3186A-D9FF-48EF-852B-902DFE77B8E9}"/>
          </ac:spMkLst>
        </pc:spChg>
        <pc:spChg chg="add del">
          <ac:chgData name="Tyler Pantle" userId="S::tyler.pantle@ssaihq.com::f0d0cd32-2367-4f07-ae89-a6e5a9e16558" providerId="AD" clId="Web-{A13F43A2-4B78-B7B0-5656-307D216368A1}" dt="2021-07-29T19:13:16.802" v="112"/>
          <ac:spMkLst>
            <pc:docMk/>
            <pc:sldMk cId="1713005004" sldId="346"/>
            <ac:spMk id="54" creationId="{04B8B635-4A86-454C-AB1D-2E2282BA62C1}"/>
          </ac:spMkLst>
        </pc:spChg>
        <pc:spChg chg="del mod topLvl">
          <ac:chgData name="Tyler Pantle" userId="S::tyler.pantle@ssaihq.com::f0d0cd32-2367-4f07-ae89-a6e5a9e16558" providerId="AD" clId="Web-{A13F43A2-4B78-B7B0-5656-307D216368A1}" dt="2021-07-29T19:15:30.852" v="150"/>
          <ac:spMkLst>
            <pc:docMk/>
            <pc:sldMk cId="1713005004" sldId="346"/>
            <ac:spMk id="57" creationId="{E4DB7FD3-9303-4710-897B-324343C1A042}"/>
          </ac:spMkLst>
        </pc:spChg>
        <pc:spChg chg="mod">
          <ac:chgData name="Tyler Pantle" userId="S::tyler.pantle@ssaihq.com::f0d0cd32-2367-4f07-ae89-a6e5a9e16558" providerId="AD" clId="Web-{A13F43A2-4B78-B7B0-5656-307D216368A1}" dt="2021-07-29T19:17:07.088" v="181" actId="1076"/>
          <ac:spMkLst>
            <pc:docMk/>
            <pc:sldMk cId="1713005004" sldId="346"/>
            <ac:spMk id="58" creationId="{7ED0987E-8A9A-4413-9D2F-71B258438214}"/>
          </ac:spMkLst>
        </pc:spChg>
        <pc:spChg chg="del mod">
          <ac:chgData name="Tyler Pantle" userId="S::tyler.pantle@ssaihq.com::f0d0cd32-2367-4f07-ae89-a6e5a9e16558" providerId="AD" clId="Web-{A13F43A2-4B78-B7B0-5656-307D216368A1}" dt="2021-07-29T19:15:24.086" v="148"/>
          <ac:spMkLst>
            <pc:docMk/>
            <pc:sldMk cId="1713005004" sldId="346"/>
            <ac:spMk id="59" creationId="{79EC0902-D2E0-4E13-A334-FEF674325D24}"/>
          </ac:spMkLst>
        </pc:spChg>
        <pc:spChg chg="mod">
          <ac:chgData name="Tyler Pantle" userId="S::tyler.pantle@ssaihq.com::f0d0cd32-2367-4f07-ae89-a6e5a9e16558" providerId="AD" clId="Web-{A13F43A2-4B78-B7B0-5656-307D216368A1}" dt="2021-07-29T19:17:11.292" v="182" actId="1076"/>
          <ac:spMkLst>
            <pc:docMk/>
            <pc:sldMk cId="1713005004" sldId="346"/>
            <ac:spMk id="60" creationId="{4C392EE8-4CCB-47C2-AE52-FEBE33374946}"/>
          </ac:spMkLst>
        </pc:spChg>
        <pc:spChg chg="del mod">
          <ac:chgData name="Tyler Pantle" userId="S::tyler.pantle@ssaihq.com::f0d0cd32-2367-4f07-ae89-a6e5a9e16558" providerId="AD" clId="Web-{A13F43A2-4B78-B7B0-5656-307D216368A1}" dt="2021-07-29T19:15:26.289" v="149"/>
          <ac:spMkLst>
            <pc:docMk/>
            <pc:sldMk cId="1713005004" sldId="346"/>
            <ac:spMk id="61" creationId="{D3EC25F8-C175-4640-9F84-B68B7B31D48E}"/>
          </ac:spMkLst>
        </pc:spChg>
        <pc:spChg chg="mod">
          <ac:chgData name="Tyler Pantle" userId="S::tyler.pantle@ssaihq.com::f0d0cd32-2367-4f07-ae89-a6e5a9e16558" providerId="AD" clId="Web-{A13F43A2-4B78-B7B0-5656-307D216368A1}" dt="2021-07-29T19:17:21.104" v="185" actId="1076"/>
          <ac:spMkLst>
            <pc:docMk/>
            <pc:sldMk cId="1713005004" sldId="346"/>
            <ac:spMk id="62" creationId="{B02A13D1-81A4-4F6E-9E5F-01D24C2DB81B}"/>
          </ac:spMkLst>
        </pc:spChg>
        <pc:spChg chg="mod">
          <ac:chgData name="Tyler Pantle" userId="S::tyler.pantle@ssaihq.com::f0d0cd32-2367-4f07-ae89-a6e5a9e16558" providerId="AD" clId="Web-{A13F43A2-4B78-B7B0-5656-307D216368A1}" dt="2021-07-29T19:16:50.901" v="177" actId="1076"/>
          <ac:spMkLst>
            <pc:docMk/>
            <pc:sldMk cId="1713005004" sldId="346"/>
            <ac:spMk id="63" creationId="{52F639EE-BAC4-44AD-94B3-A89A2F0931E6}"/>
          </ac:spMkLst>
        </pc:spChg>
        <pc:spChg chg="del mod">
          <ac:chgData name="Tyler Pantle" userId="S::tyler.pantle@ssaihq.com::f0d0cd32-2367-4f07-ae89-a6e5a9e16558" providerId="AD" clId="Web-{A13F43A2-4B78-B7B0-5656-307D216368A1}" dt="2021-07-29T19:15:11.086" v="145"/>
          <ac:spMkLst>
            <pc:docMk/>
            <pc:sldMk cId="1713005004" sldId="346"/>
            <ac:spMk id="64" creationId="{E40600EF-329E-4C39-9D99-AACCDBC151F9}"/>
          </ac:spMkLst>
        </pc:spChg>
        <pc:spChg chg="mod">
          <ac:chgData name="Tyler Pantle" userId="S::tyler.pantle@ssaihq.com::f0d0cd32-2367-4f07-ae89-a6e5a9e16558" providerId="AD" clId="Web-{A13F43A2-4B78-B7B0-5656-307D216368A1}" dt="2021-07-29T19:16:55.510" v="178" actId="1076"/>
          <ac:spMkLst>
            <pc:docMk/>
            <pc:sldMk cId="1713005004" sldId="346"/>
            <ac:spMk id="65" creationId="{4FED5DB3-B9CF-4132-BC19-D9C74CCCACB9}"/>
          </ac:spMkLst>
        </pc:spChg>
        <pc:spChg chg="del mod">
          <ac:chgData name="Tyler Pantle" userId="S::tyler.pantle@ssaihq.com::f0d0cd32-2367-4f07-ae89-a6e5a9e16558" providerId="AD" clId="Web-{A13F43A2-4B78-B7B0-5656-307D216368A1}" dt="2021-07-29T19:15:18.461" v="146"/>
          <ac:spMkLst>
            <pc:docMk/>
            <pc:sldMk cId="1713005004" sldId="346"/>
            <ac:spMk id="66" creationId="{A18BA69D-6388-491B-A822-7C324EDCDE6A}"/>
          </ac:spMkLst>
        </pc:spChg>
        <pc:spChg chg="mod">
          <ac:chgData name="Tyler Pantle" userId="S::tyler.pantle@ssaihq.com::f0d0cd32-2367-4f07-ae89-a6e5a9e16558" providerId="AD" clId="Web-{A13F43A2-4B78-B7B0-5656-307D216368A1}" dt="2021-07-29T19:16:59.510" v="179" actId="1076"/>
          <ac:spMkLst>
            <pc:docMk/>
            <pc:sldMk cId="1713005004" sldId="346"/>
            <ac:spMk id="67" creationId="{46080A35-C130-4113-9AC4-78D52E87A433}"/>
          </ac:spMkLst>
        </pc:spChg>
        <pc:spChg chg="del mod">
          <ac:chgData name="Tyler Pantle" userId="S::tyler.pantle@ssaihq.com::f0d0cd32-2367-4f07-ae89-a6e5a9e16558" providerId="AD" clId="Web-{A13F43A2-4B78-B7B0-5656-307D216368A1}" dt="2021-07-29T19:15:20.945" v="147"/>
          <ac:spMkLst>
            <pc:docMk/>
            <pc:sldMk cId="1713005004" sldId="346"/>
            <ac:spMk id="68" creationId="{F71FF4C3-3D38-4169-AEFB-0479B32D2D30}"/>
          </ac:spMkLst>
        </pc:spChg>
        <pc:spChg chg="mod">
          <ac:chgData name="Tyler Pantle" userId="S::tyler.pantle@ssaihq.com::f0d0cd32-2367-4f07-ae89-a6e5a9e16558" providerId="AD" clId="Web-{A13F43A2-4B78-B7B0-5656-307D216368A1}" dt="2021-07-29T19:21:40.861" v="241" actId="1076"/>
          <ac:spMkLst>
            <pc:docMk/>
            <pc:sldMk cId="1713005004" sldId="346"/>
            <ac:spMk id="70" creationId="{5788B3E5-4EBA-4B07-831C-84E3C7C8B4FE}"/>
          </ac:spMkLst>
        </pc:spChg>
        <pc:spChg chg="mod">
          <ac:chgData name="Tyler Pantle" userId="S::tyler.pantle@ssaihq.com::f0d0cd32-2367-4f07-ae89-a6e5a9e16558" providerId="AD" clId="Web-{A13F43A2-4B78-B7B0-5656-307D216368A1}" dt="2021-07-29T19:21:45.283" v="242" actId="1076"/>
          <ac:spMkLst>
            <pc:docMk/>
            <pc:sldMk cId="1713005004" sldId="346"/>
            <ac:spMk id="71" creationId="{6F7F9574-9E27-4E1A-A01F-E460459D6492}"/>
          </ac:spMkLst>
        </pc:spChg>
        <pc:spChg chg="mod">
          <ac:chgData name="Tyler Pantle" userId="S::tyler.pantle@ssaihq.com::f0d0cd32-2367-4f07-ae89-a6e5a9e16558" providerId="AD" clId="Web-{A13F43A2-4B78-B7B0-5656-307D216368A1}" dt="2021-07-29T19:21:48.642" v="243" actId="1076"/>
          <ac:spMkLst>
            <pc:docMk/>
            <pc:sldMk cId="1713005004" sldId="346"/>
            <ac:spMk id="72" creationId="{12545E01-FF82-4B14-AF73-57604EB2A986}"/>
          </ac:spMkLst>
        </pc:spChg>
        <pc:spChg chg="mod">
          <ac:chgData name="Tyler Pantle" userId="S::tyler.pantle@ssaihq.com::f0d0cd32-2367-4f07-ae89-a6e5a9e16558" providerId="AD" clId="Web-{A13F43A2-4B78-B7B0-5656-307D216368A1}" dt="2021-07-29T19:21:05.876" v="234" actId="14100"/>
          <ac:spMkLst>
            <pc:docMk/>
            <pc:sldMk cId="1713005004" sldId="346"/>
            <ac:spMk id="73" creationId="{359E64FD-CA2A-450F-B3B0-3B6BDEBD17AC}"/>
          </ac:spMkLst>
        </pc:spChg>
        <pc:spChg chg="mod">
          <ac:chgData name="Tyler Pantle" userId="S::tyler.pantle@ssaihq.com::f0d0cd32-2367-4f07-ae89-a6e5a9e16558" providerId="AD" clId="Web-{A13F43A2-4B78-B7B0-5656-307D216368A1}" dt="2021-07-29T19:21:33.970" v="239" actId="1076"/>
          <ac:spMkLst>
            <pc:docMk/>
            <pc:sldMk cId="1713005004" sldId="346"/>
            <ac:spMk id="74" creationId="{ED202AF6-A621-49D0-A36D-8D047AA2C2BD}"/>
          </ac:spMkLst>
        </pc:spChg>
        <pc:spChg chg="mod">
          <ac:chgData name="Tyler Pantle" userId="S::tyler.pantle@ssaihq.com::f0d0cd32-2367-4f07-ae89-a6e5a9e16558" providerId="AD" clId="Web-{A13F43A2-4B78-B7B0-5656-307D216368A1}" dt="2021-07-29T19:21:36.939" v="240" actId="1076"/>
          <ac:spMkLst>
            <pc:docMk/>
            <pc:sldMk cId="1713005004" sldId="346"/>
            <ac:spMk id="75" creationId="{BCF7C53F-C424-497E-A49E-50EF39D5C3E8}"/>
          </ac:spMkLst>
        </pc:spChg>
        <pc:grpChg chg="del mod">
          <ac:chgData name="Tyler Pantle" userId="S::tyler.pantle@ssaihq.com::f0d0cd32-2367-4f07-ae89-a6e5a9e16558" providerId="AD" clId="Web-{A13F43A2-4B78-B7B0-5656-307D216368A1}" dt="2021-07-29T19:10:55.376" v="78"/>
          <ac:grpSpMkLst>
            <pc:docMk/>
            <pc:sldMk cId="1713005004" sldId="346"/>
            <ac:grpSpMk id="6" creationId="{345B49DA-0C6A-4E7A-9E27-9AC3AB77B5F6}"/>
          </ac:grpSpMkLst>
        </pc:grpChg>
        <pc:grpChg chg="mod topLvl">
          <ac:chgData name="Tyler Pantle" userId="S::tyler.pantle@ssaihq.com::f0d0cd32-2367-4f07-ae89-a6e5a9e16558" providerId="AD" clId="Web-{A13F43A2-4B78-B7B0-5656-307D216368A1}" dt="2021-07-29T19:19:53.014" v="212" actId="1076"/>
          <ac:grpSpMkLst>
            <pc:docMk/>
            <pc:sldMk cId="1713005004" sldId="346"/>
            <ac:grpSpMk id="8" creationId="{EC51C893-19AA-47EE-8471-132AFFE16D03}"/>
          </ac:grpSpMkLst>
        </pc:grpChg>
        <pc:grpChg chg="mod topLvl">
          <ac:chgData name="Tyler Pantle" userId="S::tyler.pantle@ssaihq.com::f0d0cd32-2367-4f07-ae89-a6e5a9e16558" providerId="AD" clId="Web-{A13F43A2-4B78-B7B0-5656-307D216368A1}" dt="2021-07-29T19:18:18.996" v="196" actId="1076"/>
          <ac:grpSpMkLst>
            <pc:docMk/>
            <pc:sldMk cId="1713005004" sldId="346"/>
            <ac:grpSpMk id="10" creationId="{1041D2C1-A769-4AEF-99B2-CAEB4CC76C60}"/>
          </ac:grpSpMkLst>
        </pc:grpChg>
        <pc:grpChg chg="del topLvl">
          <ac:chgData name="Tyler Pantle" userId="S::tyler.pantle@ssaihq.com::f0d0cd32-2367-4f07-ae89-a6e5a9e16558" providerId="AD" clId="Web-{A13F43A2-4B78-B7B0-5656-307D216368A1}" dt="2021-07-29T19:17:42.652" v="187"/>
          <ac:grpSpMkLst>
            <pc:docMk/>
            <pc:sldMk cId="1713005004" sldId="346"/>
            <ac:grpSpMk id="11" creationId="{2C1F4A5F-EF56-441C-B37D-659952818F9F}"/>
          </ac:grpSpMkLst>
        </pc:grpChg>
        <pc:grpChg chg="add del">
          <ac:chgData name="Tyler Pantle" userId="S::tyler.pantle@ssaihq.com::f0d0cd32-2367-4f07-ae89-a6e5a9e16558" providerId="AD" clId="Web-{A13F43A2-4B78-B7B0-5656-307D216368A1}" dt="2021-07-29T19:12:54.410" v="110"/>
          <ac:grpSpMkLst>
            <pc:docMk/>
            <pc:sldMk cId="1713005004" sldId="346"/>
            <ac:grpSpMk id="52" creationId="{58BB2316-8769-44AA-B491-F31A7D2F851E}"/>
          </ac:grpSpMkLst>
        </pc:grpChg>
        <pc:grpChg chg="add del mod">
          <ac:chgData name="Tyler Pantle" userId="S::tyler.pantle@ssaihq.com::f0d0cd32-2367-4f07-ae89-a6e5a9e16558" providerId="AD" clId="Web-{A13F43A2-4B78-B7B0-5656-307D216368A1}" dt="2021-07-29T19:15:30.852" v="150"/>
          <ac:grpSpMkLst>
            <pc:docMk/>
            <pc:sldMk cId="1713005004" sldId="346"/>
            <ac:grpSpMk id="55" creationId="{F0F3646E-B404-47A3-9E21-F3091639A57D}"/>
          </ac:grpSpMkLst>
        </pc:grpChg>
        <pc:grpChg chg="topLvl">
          <ac:chgData name="Tyler Pantle" userId="S::tyler.pantle@ssaihq.com::f0d0cd32-2367-4f07-ae89-a6e5a9e16558" providerId="AD" clId="Web-{A13F43A2-4B78-B7B0-5656-307D216368A1}" dt="2021-07-29T19:15:30.852" v="150"/>
          <ac:grpSpMkLst>
            <pc:docMk/>
            <pc:sldMk cId="1713005004" sldId="346"/>
            <ac:grpSpMk id="56" creationId="{68CDF4AB-C301-477E-A341-8D3AB9F98928}"/>
          </ac:grpSpMkLst>
        </pc:grpChg>
        <pc:grpChg chg="add mod">
          <ac:chgData name="Tyler Pantle" userId="S::tyler.pantle@ssaihq.com::f0d0cd32-2367-4f07-ae89-a6e5a9e16558" providerId="AD" clId="Web-{A13F43A2-4B78-B7B0-5656-307D216368A1}" dt="2021-07-29T19:20:52.391" v="228" actId="1076"/>
          <ac:grpSpMkLst>
            <pc:docMk/>
            <pc:sldMk cId="1713005004" sldId="346"/>
            <ac:grpSpMk id="69" creationId="{BAB15751-E352-424C-AD9F-15CF03447D85}"/>
          </ac:grpSpMkLst>
        </pc:grpChg>
        <pc:picChg chg="mod">
          <ac:chgData name="Tyler Pantle" userId="S::tyler.pantle@ssaihq.com::f0d0cd32-2367-4f07-ae89-a6e5a9e16558" providerId="AD" clId="Web-{A13F43A2-4B78-B7B0-5656-307D216368A1}" dt="2021-07-29T19:18:33.622" v="198" actId="1076"/>
          <ac:picMkLst>
            <pc:docMk/>
            <pc:sldMk cId="1713005004" sldId="346"/>
            <ac:picMk id="5" creationId="{B57AADB3-0BE8-4EEF-BEB5-1CDE84AAB949}"/>
          </ac:picMkLst>
        </pc:picChg>
        <pc:picChg chg="mod topLvl">
          <ac:chgData name="Tyler Pantle" userId="S::tyler.pantle@ssaihq.com::f0d0cd32-2367-4f07-ae89-a6e5a9e16558" providerId="AD" clId="Web-{A13F43A2-4B78-B7B0-5656-307D216368A1}" dt="2021-07-29T19:14:38.522" v="130" actId="1076"/>
          <ac:picMkLst>
            <pc:docMk/>
            <pc:sldMk cId="1713005004" sldId="346"/>
            <ac:picMk id="7" creationId="{54513077-25A5-42D2-B7EB-5ED09880ABEC}"/>
          </ac:picMkLst>
        </pc:picChg>
        <pc:picChg chg="mod">
          <ac:chgData name="Tyler Pantle" userId="S::tyler.pantle@ssaihq.com::f0d0cd32-2367-4f07-ae89-a6e5a9e16558" providerId="AD" clId="Web-{A13F43A2-4B78-B7B0-5656-307D216368A1}" dt="2021-07-29T19:06:16.776" v="35" actId="1076"/>
          <ac:picMkLst>
            <pc:docMk/>
            <pc:sldMk cId="1713005004" sldId="346"/>
            <ac:picMk id="37" creationId="{7AFBFB96-F5E6-4CA2-9F9E-C8769DD7D583}"/>
          </ac:picMkLst>
        </pc:picChg>
      </pc:sldChg>
      <pc:sldChg chg="modSp">
        <pc:chgData name="Tyler Pantle" userId="S::tyler.pantle@ssaihq.com::f0d0cd32-2367-4f07-ae89-a6e5a9e16558" providerId="AD" clId="Web-{A13F43A2-4B78-B7B0-5656-307D216368A1}" dt="2021-07-29T19:26:51.134" v="280" actId="1076"/>
        <pc:sldMkLst>
          <pc:docMk/>
          <pc:sldMk cId="94516739" sldId="347"/>
        </pc:sldMkLst>
        <pc:grpChg chg="mod">
          <ac:chgData name="Tyler Pantle" userId="S::tyler.pantle@ssaihq.com::f0d0cd32-2367-4f07-ae89-a6e5a9e16558" providerId="AD" clId="Web-{A13F43A2-4B78-B7B0-5656-307D216368A1}" dt="2021-07-29T19:26:38.821" v="277" actId="1076"/>
          <ac:grpSpMkLst>
            <pc:docMk/>
            <pc:sldMk cId="94516739" sldId="347"/>
            <ac:grpSpMk id="2" creationId="{5ACD9A4D-77D0-45E7-B1BC-A4C2E2EE8E98}"/>
          </ac:grpSpMkLst>
        </pc:grpChg>
        <pc:picChg chg="mod">
          <ac:chgData name="Tyler Pantle" userId="S::tyler.pantle@ssaihq.com::f0d0cd32-2367-4f07-ae89-a6e5a9e16558" providerId="AD" clId="Web-{A13F43A2-4B78-B7B0-5656-307D216368A1}" dt="2021-07-29T19:26:51.134" v="280" actId="1076"/>
          <ac:picMkLst>
            <pc:docMk/>
            <pc:sldMk cId="94516739" sldId="347"/>
            <ac:picMk id="32" creationId="{3E019D2A-DA82-4EB9-B829-6FFB00AF2434}"/>
          </ac:picMkLst>
        </pc:picChg>
      </pc:sldChg>
      <pc:sldChg chg="addSp modSp addCm">
        <pc:chgData name="Tyler Pantle" userId="S::tyler.pantle@ssaihq.com::f0d0cd32-2367-4f07-ae89-a6e5a9e16558" providerId="AD" clId="Web-{A13F43A2-4B78-B7B0-5656-307D216368A1}" dt="2021-07-29T19:28:53.450" v="288" actId="1076"/>
        <pc:sldMkLst>
          <pc:docMk/>
          <pc:sldMk cId="3494225269" sldId="349"/>
        </pc:sldMkLst>
        <pc:spChg chg="add">
          <ac:chgData name="Tyler Pantle" userId="S::tyler.pantle@ssaihq.com::f0d0cd32-2367-4f07-ae89-a6e5a9e16558" providerId="AD" clId="Web-{A13F43A2-4B78-B7B0-5656-307D216368A1}" dt="2021-07-29T19:28:10.480" v="285"/>
          <ac:spMkLst>
            <pc:docMk/>
            <pc:sldMk cId="3494225269" sldId="349"/>
            <ac:spMk id="34" creationId="{AC2F6159-49AE-41DA-858D-FE1E16C89AB0}"/>
          </ac:spMkLst>
        </pc:spChg>
        <pc:spChg chg="add">
          <ac:chgData name="Tyler Pantle" userId="S::tyler.pantle@ssaihq.com::f0d0cd32-2367-4f07-ae89-a6e5a9e16558" providerId="AD" clId="Web-{A13F43A2-4B78-B7B0-5656-307D216368A1}" dt="2021-07-29T19:28:10.480" v="285"/>
          <ac:spMkLst>
            <pc:docMk/>
            <pc:sldMk cId="3494225269" sldId="349"/>
            <ac:spMk id="36" creationId="{362EB0DD-77D9-4272-B0E6-57926D0D0A18}"/>
          </ac:spMkLst>
        </pc:spChg>
        <pc:spChg chg="add">
          <ac:chgData name="Tyler Pantle" userId="S::tyler.pantle@ssaihq.com::f0d0cd32-2367-4f07-ae89-a6e5a9e16558" providerId="AD" clId="Web-{A13F43A2-4B78-B7B0-5656-307D216368A1}" dt="2021-07-29T19:28:10.480" v="285"/>
          <ac:spMkLst>
            <pc:docMk/>
            <pc:sldMk cId="3494225269" sldId="349"/>
            <ac:spMk id="38" creationId="{6AF8012C-3DB9-4737-956D-FA587D873D99}"/>
          </ac:spMkLst>
        </pc:spChg>
        <pc:spChg chg="add">
          <ac:chgData name="Tyler Pantle" userId="S::tyler.pantle@ssaihq.com::f0d0cd32-2367-4f07-ae89-a6e5a9e16558" providerId="AD" clId="Web-{A13F43A2-4B78-B7B0-5656-307D216368A1}" dt="2021-07-29T19:28:10.480" v="285"/>
          <ac:spMkLst>
            <pc:docMk/>
            <pc:sldMk cId="3494225269" sldId="349"/>
            <ac:spMk id="40" creationId="{DEBB649F-B4EE-447C-8BEE-AA52C63D93D0}"/>
          </ac:spMkLst>
        </pc:spChg>
        <pc:spChg chg="add">
          <ac:chgData name="Tyler Pantle" userId="S::tyler.pantle@ssaihq.com::f0d0cd32-2367-4f07-ae89-a6e5a9e16558" providerId="AD" clId="Web-{A13F43A2-4B78-B7B0-5656-307D216368A1}" dt="2021-07-29T19:28:10.480" v="285"/>
          <ac:spMkLst>
            <pc:docMk/>
            <pc:sldMk cId="3494225269" sldId="349"/>
            <ac:spMk id="42" creationId="{2D9A7F7E-5940-42A9-8C14-E5F64B1D4001}"/>
          </ac:spMkLst>
        </pc:spChg>
        <pc:spChg chg="add">
          <ac:chgData name="Tyler Pantle" userId="S::tyler.pantle@ssaihq.com::f0d0cd32-2367-4f07-ae89-a6e5a9e16558" providerId="AD" clId="Web-{A13F43A2-4B78-B7B0-5656-307D216368A1}" dt="2021-07-29T19:28:10.480" v="285"/>
          <ac:spMkLst>
            <pc:docMk/>
            <pc:sldMk cId="3494225269" sldId="349"/>
            <ac:spMk id="43" creationId="{155481A6-EF2F-42BE-A580-C31984E0C82D}"/>
          </ac:spMkLst>
        </pc:spChg>
        <pc:spChg chg="add">
          <ac:chgData name="Tyler Pantle" userId="S::tyler.pantle@ssaihq.com::f0d0cd32-2367-4f07-ae89-a6e5a9e16558" providerId="AD" clId="Web-{A13F43A2-4B78-B7B0-5656-307D216368A1}" dt="2021-07-29T19:28:10.480" v="285"/>
          <ac:spMkLst>
            <pc:docMk/>
            <pc:sldMk cId="3494225269" sldId="349"/>
            <ac:spMk id="44" creationId="{581573F5-D2A1-4702-BD42-C6AF231F53FC}"/>
          </ac:spMkLst>
        </pc:spChg>
        <pc:spChg chg="add">
          <ac:chgData name="Tyler Pantle" userId="S::tyler.pantle@ssaihq.com::f0d0cd32-2367-4f07-ae89-a6e5a9e16558" providerId="AD" clId="Web-{A13F43A2-4B78-B7B0-5656-307D216368A1}" dt="2021-07-29T19:28:10.480" v="285"/>
          <ac:spMkLst>
            <pc:docMk/>
            <pc:sldMk cId="3494225269" sldId="349"/>
            <ac:spMk id="45" creationId="{EB9B0C05-864F-4C82-AA87-259336969F95}"/>
          </ac:spMkLst>
        </pc:spChg>
        <pc:spChg chg="add">
          <ac:chgData name="Tyler Pantle" userId="S::tyler.pantle@ssaihq.com::f0d0cd32-2367-4f07-ae89-a6e5a9e16558" providerId="AD" clId="Web-{A13F43A2-4B78-B7B0-5656-307D216368A1}" dt="2021-07-29T19:28:10.480" v="285"/>
          <ac:spMkLst>
            <pc:docMk/>
            <pc:sldMk cId="3494225269" sldId="349"/>
            <ac:spMk id="46" creationId="{8A1993F5-44A3-4256-87A6-7C0904792D72}"/>
          </ac:spMkLst>
        </pc:spChg>
        <pc:spChg chg="add">
          <ac:chgData name="Tyler Pantle" userId="S::tyler.pantle@ssaihq.com::f0d0cd32-2367-4f07-ae89-a6e5a9e16558" providerId="AD" clId="Web-{A13F43A2-4B78-B7B0-5656-307D216368A1}" dt="2021-07-29T19:28:10.480" v="285"/>
          <ac:spMkLst>
            <pc:docMk/>
            <pc:sldMk cId="3494225269" sldId="349"/>
            <ac:spMk id="47" creationId="{C677852B-15DA-45BD-A79F-C58AC4EB4CD2}"/>
          </ac:spMkLst>
        </pc:spChg>
        <pc:spChg chg="add">
          <ac:chgData name="Tyler Pantle" userId="S::tyler.pantle@ssaihq.com::f0d0cd32-2367-4f07-ae89-a6e5a9e16558" providerId="AD" clId="Web-{A13F43A2-4B78-B7B0-5656-307D216368A1}" dt="2021-07-29T19:28:10.480" v="285"/>
          <ac:spMkLst>
            <pc:docMk/>
            <pc:sldMk cId="3494225269" sldId="349"/>
            <ac:spMk id="48" creationId="{91E7F909-2843-4B64-8658-6822C412FB3D}"/>
          </ac:spMkLst>
        </pc:spChg>
        <pc:spChg chg="add">
          <ac:chgData name="Tyler Pantle" userId="S::tyler.pantle@ssaihq.com::f0d0cd32-2367-4f07-ae89-a6e5a9e16558" providerId="AD" clId="Web-{A13F43A2-4B78-B7B0-5656-307D216368A1}" dt="2021-07-29T19:28:10.480" v="285"/>
          <ac:spMkLst>
            <pc:docMk/>
            <pc:sldMk cId="3494225269" sldId="349"/>
            <ac:spMk id="50" creationId="{868EE264-6176-4963-AA1B-E00CE8816DB6}"/>
          </ac:spMkLst>
        </pc:spChg>
        <pc:spChg chg="add">
          <ac:chgData name="Tyler Pantle" userId="S::tyler.pantle@ssaihq.com::f0d0cd32-2367-4f07-ae89-a6e5a9e16558" providerId="AD" clId="Web-{A13F43A2-4B78-B7B0-5656-307D216368A1}" dt="2021-07-29T19:28:10.480" v="285"/>
          <ac:spMkLst>
            <pc:docMk/>
            <pc:sldMk cId="3494225269" sldId="349"/>
            <ac:spMk id="51" creationId="{D3D1C81A-DC1A-4903-AE05-B5E2E1010718}"/>
          </ac:spMkLst>
        </pc:spChg>
        <pc:spChg chg="add">
          <ac:chgData name="Tyler Pantle" userId="S::tyler.pantle@ssaihq.com::f0d0cd32-2367-4f07-ae89-a6e5a9e16558" providerId="AD" clId="Web-{A13F43A2-4B78-B7B0-5656-307D216368A1}" dt="2021-07-29T19:28:10.480" v="285"/>
          <ac:spMkLst>
            <pc:docMk/>
            <pc:sldMk cId="3494225269" sldId="349"/>
            <ac:spMk id="53" creationId="{4261C273-EB75-42A8-AC56-FE2F718E980F}"/>
          </ac:spMkLst>
        </pc:spChg>
        <pc:spChg chg="add">
          <ac:chgData name="Tyler Pantle" userId="S::tyler.pantle@ssaihq.com::f0d0cd32-2367-4f07-ae89-a6e5a9e16558" providerId="AD" clId="Web-{A13F43A2-4B78-B7B0-5656-307D216368A1}" dt="2021-07-29T19:28:10.480" v="285"/>
          <ac:spMkLst>
            <pc:docMk/>
            <pc:sldMk cId="3494225269" sldId="349"/>
            <ac:spMk id="55" creationId="{8AE3B706-1D2A-4851-AF17-4F2AD45F1D79}"/>
          </ac:spMkLst>
        </pc:spChg>
        <pc:spChg chg="add">
          <ac:chgData name="Tyler Pantle" userId="S::tyler.pantle@ssaihq.com::f0d0cd32-2367-4f07-ae89-a6e5a9e16558" providerId="AD" clId="Web-{A13F43A2-4B78-B7B0-5656-307D216368A1}" dt="2021-07-29T19:28:10.480" v="285"/>
          <ac:spMkLst>
            <pc:docMk/>
            <pc:sldMk cId="3494225269" sldId="349"/>
            <ac:spMk id="58" creationId="{274AF397-3841-4054-A6F1-AE0D12522411}"/>
          </ac:spMkLst>
        </pc:spChg>
        <pc:spChg chg="add">
          <ac:chgData name="Tyler Pantle" userId="S::tyler.pantle@ssaihq.com::f0d0cd32-2367-4f07-ae89-a6e5a9e16558" providerId="AD" clId="Web-{A13F43A2-4B78-B7B0-5656-307D216368A1}" dt="2021-07-29T19:28:10.480" v="285"/>
          <ac:spMkLst>
            <pc:docMk/>
            <pc:sldMk cId="3494225269" sldId="349"/>
            <ac:spMk id="59" creationId="{47C30862-446B-4E47-A472-D0614F89218F}"/>
          </ac:spMkLst>
        </pc:spChg>
        <pc:spChg chg="add">
          <ac:chgData name="Tyler Pantle" userId="S::tyler.pantle@ssaihq.com::f0d0cd32-2367-4f07-ae89-a6e5a9e16558" providerId="AD" clId="Web-{A13F43A2-4B78-B7B0-5656-307D216368A1}" dt="2021-07-29T19:28:10.480" v="285"/>
          <ac:spMkLst>
            <pc:docMk/>
            <pc:sldMk cId="3494225269" sldId="349"/>
            <ac:spMk id="61" creationId="{7D436676-ADA4-44F3-8CA1-70EB59A6E92C}"/>
          </ac:spMkLst>
        </pc:spChg>
        <pc:spChg chg="add">
          <ac:chgData name="Tyler Pantle" userId="S::tyler.pantle@ssaihq.com::f0d0cd32-2367-4f07-ae89-a6e5a9e16558" providerId="AD" clId="Web-{A13F43A2-4B78-B7B0-5656-307D216368A1}" dt="2021-07-29T19:28:10.480" v="285"/>
          <ac:spMkLst>
            <pc:docMk/>
            <pc:sldMk cId="3494225269" sldId="349"/>
            <ac:spMk id="62" creationId="{C1DBE702-7E4E-4347-AFE1-CC119859B9BF}"/>
          </ac:spMkLst>
        </pc:spChg>
        <pc:spChg chg="add">
          <ac:chgData name="Tyler Pantle" userId="S::tyler.pantle@ssaihq.com::f0d0cd32-2367-4f07-ae89-a6e5a9e16558" providerId="AD" clId="Web-{A13F43A2-4B78-B7B0-5656-307D216368A1}" dt="2021-07-29T19:28:10.480" v="285"/>
          <ac:spMkLst>
            <pc:docMk/>
            <pc:sldMk cId="3494225269" sldId="349"/>
            <ac:spMk id="63" creationId="{A9311CC8-EF7A-4657-AA59-B9A94A04E7ED}"/>
          </ac:spMkLst>
        </pc:spChg>
        <pc:spChg chg="add">
          <ac:chgData name="Tyler Pantle" userId="S::tyler.pantle@ssaihq.com::f0d0cd32-2367-4f07-ae89-a6e5a9e16558" providerId="AD" clId="Web-{A13F43A2-4B78-B7B0-5656-307D216368A1}" dt="2021-07-29T19:28:10.480" v="285"/>
          <ac:spMkLst>
            <pc:docMk/>
            <pc:sldMk cId="3494225269" sldId="349"/>
            <ac:spMk id="64" creationId="{DB11E519-E9D9-4B3C-8A91-086B64E53616}"/>
          </ac:spMkLst>
        </pc:spChg>
        <pc:spChg chg="add">
          <ac:chgData name="Tyler Pantle" userId="S::tyler.pantle@ssaihq.com::f0d0cd32-2367-4f07-ae89-a6e5a9e16558" providerId="AD" clId="Web-{A13F43A2-4B78-B7B0-5656-307D216368A1}" dt="2021-07-29T19:28:10.480" v="285"/>
          <ac:spMkLst>
            <pc:docMk/>
            <pc:sldMk cId="3494225269" sldId="349"/>
            <ac:spMk id="65" creationId="{96C8C10E-04C1-4C68-AC62-BA260B057DAC}"/>
          </ac:spMkLst>
        </pc:spChg>
        <pc:grpChg chg="add mod">
          <ac:chgData name="Tyler Pantle" userId="S::tyler.pantle@ssaihq.com::f0d0cd32-2367-4f07-ae89-a6e5a9e16558" providerId="AD" clId="Web-{A13F43A2-4B78-B7B0-5656-307D216368A1}" dt="2021-07-29T19:28:53.450" v="288" actId="1076"/>
          <ac:grpSpMkLst>
            <pc:docMk/>
            <pc:sldMk cId="3494225269" sldId="349"/>
            <ac:grpSpMk id="30" creationId="{F5139D77-52B4-4E0D-B39D-3BB886ECBEE1}"/>
          </ac:grpSpMkLst>
        </pc:grpChg>
        <pc:grpChg chg="add">
          <ac:chgData name="Tyler Pantle" userId="S::tyler.pantle@ssaihq.com::f0d0cd32-2367-4f07-ae89-a6e5a9e16558" providerId="AD" clId="Web-{A13F43A2-4B78-B7B0-5656-307D216368A1}" dt="2021-07-29T19:28:10.480" v="285"/>
          <ac:grpSpMkLst>
            <pc:docMk/>
            <pc:sldMk cId="3494225269" sldId="349"/>
            <ac:grpSpMk id="32" creationId="{A6C16C3F-7444-408B-8AB4-49AC4499D97B}"/>
          </ac:grpSpMkLst>
        </pc:grpChg>
        <pc:grpChg chg="add">
          <ac:chgData name="Tyler Pantle" userId="S::tyler.pantle@ssaihq.com::f0d0cd32-2367-4f07-ae89-a6e5a9e16558" providerId="AD" clId="Web-{A13F43A2-4B78-B7B0-5656-307D216368A1}" dt="2021-07-29T19:28:10.480" v="285"/>
          <ac:grpSpMkLst>
            <pc:docMk/>
            <pc:sldMk cId="3494225269" sldId="349"/>
            <ac:grpSpMk id="52" creationId="{024F33CA-6814-4A4D-B870-0DAFD64B68F7}"/>
          </ac:grpSpMkLst>
        </pc:grpChg>
        <pc:grpChg chg="add">
          <ac:chgData name="Tyler Pantle" userId="S::tyler.pantle@ssaihq.com::f0d0cd32-2367-4f07-ae89-a6e5a9e16558" providerId="AD" clId="Web-{A13F43A2-4B78-B7B0-5656-307D216368A1}" dt="2021-07-29T19:28:10.480" v="285"/>
          <ac:grpSpMkLst>
            <pc:docMk/>
            <pc:sldMk cId="3494225269" sldId="349"/>
            <ac:grpSpMk id="54" creationId="{13E0D450-23BD-4EC3-B21B-ADFA8451190A}"/>
          </ac:grpSpMkLst>
        </pc:grpChg>
        <pc:grpChg chg="add">
          <ac:chgData name="Tyler Pantle" userId="S::tyler.pantle@ssaihq.com::f0d0cd32-2367-4f07-ae89-a6e5a9e16558" providerId="AD" clId="Web-{A13F43A2-4B78-B7B0-5656-307D216368A1}" dt="2021-07-29T19:28:10.480" v="285"/>
          <ac:grpSpMkLst>
            <pc:docMk/>
            <pc:sldMk cId="3494225269" sldId="349"/>
            <ac:grpSpMk id="56" creationId="{93D55F90-B5D0-49BC-84F0-31303A07B32C}"/>
          </ac:grpSpMkLst>
        </pc:grpChg>
        <pc:picChg chg="add">
          <ac:chgData name="Tyler Pantle" userId="S::tyler.pantle@ssaihq.com::f0d0cd32-2367-4f07-ae89-a6e5a9e16558" providerId="AD" clId="Web-{A13F43A2-4B78-B7B0-5656-307D216368A1}" dt="2021-07-29T19:28:10.480" v="285"/>
          <ac:picMkLst>
            <pc:docMk/>
            <pc:sldMk cId="3494225269" sldId="349"/>
            <ac:picMk id="49" creationId="{D8F89063-D675-4ACD-A4B6-A01DEC117D39}"/>
          </ac:picMkLst>
        </pc:picChg>
        <pc:cxnChg chg="add">
          <ac:chgData name="Tyler Pantle" userId="S::tyler.pantle@ssaihq.com::f0d0cd32-2367-4f07-ae89-a6e5a9e16558" providerId="AD" clId="Web-{A13F43A2-4B78-B7B0-5656-307D216368A1}" dt="2021-07-29T19:28:10.480" v="285"/>
          <ac:cxnSpMkLst>
            <pc:docMk/>
            <pc:sldMk cId="3494225269" sldId="349"/>
            <ac:cxnSpMk id="57" creationId="{5291E316-DAB6-437B-BE48-2AE70AB5F89C}"/>
          </ac:cxnSpMkLst>
        </pc:cxnChg>
        <pc:cxnChg chg="add">
          <ac:chgData name="Tyler Pantle" userId="S::tyler.pantle@ssaihq.com::f0d0cd32-2367-4f07-ae89-a6e5a9e16558" providerId="AD" clId="Web-{A13F43A2-4B78-B7B0-5656-307D216368A1}" dt="2021-07-29T19:28:10.480" v="285"/>
          <ac:cxnSpMkLst>
            <pc:docMk/>
            <pc:sldMk cId="3494225269" sldId="349"/>
            <ac:cxnSpMk id="60" creationId="{30FEBEAD-67EC-403A-A732-79B98E8B6C98}"/>
          </ac:cxnSpMkLst>
        </pc:cxnChg>
      </pc:sldChg>
    </pc:docChg>
  </pc:docChgLst>
  <pc:docChgLst>
    <pc:chgData clId="Web-{8B2D02F7-F2C8-3B72-E7FE-7BE985EFEBE3}"/>
    <pc:docChg chg="modSld">
      <pc:chgData name="" userId="" providerId="" clId="Web-{8B2D02F7-F2C8-3B72-E7FE-7BE985EFEBE3}" dt="2021-07-29T18:42:48.679" v="0" actId="20577"/>
      <pc:docMkLst>
        <pc:docMk/>
      </pc:docMkLst>
      <pc:sldChg chg="modSp">
        <pc:chgData name="" userId="" providerId="" clId="Web-{8B2D02F7-F2C8-3B72-E7FE-7BE985EFEBE3}" dt="2021-07-29T18:42:48.679" v="0" actId="20577"/>
        <pc:sldMkLst>
          <pc:docMk/>
          <pc:sldMk cId="227116776" sldId="327"/>
        </pc:sldMkLst>
        <pc:spChg chg="mod">
          <ac:chgData name="" userId="" providerId="" clId="Web-{8B2D02F7-F2C8-3B72-E7FE-7BE985EFEBE3}" dt="2021-07-29T18:42:48.679" v="0" actId="20577"/>
          <ac:spMkLst>
            <pc:docMk/>
            <pc:sldMk cId="227116776" sldId="327"/>
            <ac:spMk id="18" creationId="{641DCB61-863D-42F2-AEA6-F82852A9E7CD}"/>
          </ac:spMkLst>
        </pc:spChg>
      </pc:sldChg>
    </pc:docChg>
  </pc:docChgLst>
  <pc:docChgLst>
    <pc:chgData name="Brooke Egley" userId="S::brooke.egley@ssaihq.com::47f6cf92-2761-4514-a3e0-8b206c488ee5" providerId="AD" clId="Web-{4EF15E3A-DD49-69A5-6B15-F376AC47AAD6}"/>
    <pc:docChg chg="modSld sldOrd">
      <pc:chgData name="Brooke Egley" userId="S::brooke.egley@ssaihq.com::47f6cf92-2761-4514-a3e0-8b206c488ee5" providerId="AD" clId="Web-{4EF15E3A-DD49-69A5-6B15-F376AC47AAD6}" dt="2021-07-29T21:05:03.104" v="221" actId="1076"/>
      <pc:docMkLst>
        <pc:docMk/>
      </pc:docMkLst>
      <pc:sldChg chg="modSp">
        <pc:chgData name="Brooke Egley" userId="S::brooke.egley@ssaihq.com::47f6cf92-2761-4514-a3e0-8b206c488ee5" providerId="AD" clId="Web-{4EF15E3A-DD49-69A5-6B15-F376AC47AAD6}" dt="2021-07-29T21:05:03.104" v="221" actId="1076"/>
        <pc:sldMkLst>
          <pc:docMk/>
          <pc:sldMk cId="4072296844" sldId="325"/>
        </pc:sldMkLst>
        <pc:spChg chg="mod">
          <ac:chgData name="Brooke Egley" userId="S::brooke.egley@ssaihq.com::47f6cf92-2761-4514-a3e0-8b206c488ee5" providerId="AD" clId="Web-{4EF15E3A-DD49-69A5-6B15-F376AC47AAD6}" dt="2021-07-29T21:05:03.104" v="221" actId="1076"/>
          <ac:spMkLst>
            <pc:docMk/>
            <pc:sldMk cId="4072296844" sldId="325"/>
            <ac:spMk id="58" creationId="{5D428507-BE2C-45E4-AC9D-01595E00AC99}"/>
          </ac:spMkLst>
        </pc:spChg>
      </pc:sldChg>
      <pc:sldChg chg="ord">
        <pc:chgData name="Brooke Egley" userId="S::brooke.egley@ssaihq.com::47f6cf92-2761-4514-a3e0-8b206c488ee5" providerId="AD" clId="Web-{4EF15E3A-DD49-69A5-6B15-F376AC47AAD6}" dt="2021-07-29T20:21:24.799" v="1"/>
        <pc:sldMkLst>
          <pc:docMk/>
          <pc:sldMk cId="503623974" sldId="326"/>
        </pc:sldMkLst>
      </pc:sldChg>
      <pc:sldChg chg="addSp delSp modSp">
        <pc:chgData name="Brooke Egley" userId="S::brooke.egley@ssaihq.com::47f6cf92-2761-4514-a3e0-8b206c488ee5" providerId="AD" clId="Web-{4EF15E3A-DD49-69A5-6B15-F376AC47AAD6}" dt="2021-07-29T20:46:13.614" v="10" actId="14100"/>
        <pc:sldMkLst>
          <pc:docMk/>
          <pc:sldMk cId="227116776" sldId="327"/>
        </pc:sldMkLst>
        <pc:spChg chg="mod">
          <ac:chgData name="Brooke Egley" userId="S::brooke.egley@ssaihq.com::47f6cf92-2761-4514-a3e0-8b206c488ee5" providerId="AD" clId="Web-{4EF15E3A-DD49-69A5-6B15-F376AC47AAD6}" dt="2021-07-29T20:46:13.614" v="10" actId="14100"/>
          <ac:spMkLst>
            <pc:docMk/>
            <pc:sldMk cId="227116776" sldId="327"/>
            <ac:spMk id="19" creationId="{00FAF9C7-A5E4-4C14-98D3-863815FCA2C3}"/>
          </ac:spMkLst>
        </pc:spChg>
        <pc:spChg chg="mod">
          <ac:chgData name="Brooke Egley" userId="S::brooke.egley@ssaihq.com::47f6cf92-2761-4514-a3e0-8b206c488ee5" providerId="AD" clId="Web-{4EF15E3A-DD49-69A5-6B15-F376AC47AAD6}" dt="2021-07-29T20:45:54.613" v="8" actId="14100"/>
          <ac:spMkLst>
            <pc:docMk/>
            <pc:sldMk cId="227116776" sldId="327"/>
            <ac:spMk id="132" creationId="{E849D8F9-972A-414F-84BC-CEA521E35BB1}"/>
          </ac:spMkLst>
        </pc:spChg>
        <pc:cxnChg chg="add del">
          <ac:chgData name="Brooke Egley" userId="S::brooke.egley@ssaihq.com::47f6cf92-2761-4514-a3e0-8b206c488ee5" providerId="AD" clId="Web-{4EF15E3A-DD49-69A5-6B15-F376AC47AAD6}" dt="2021-07-29T20:45:25.769" v="7"/>
          <ac:cxnSpMkLst>
            <pc:docMk/>
            <pc:sldMk cId="227116776" sldId="327"/>
            <ac:cxnSpMk id="2" creationId="{CE4E526B-C6B5-4D10-980C-12C26BB009AE}"/>
          </ac:cxnSpMkLst>
        </pc:cxnChg>
        <pc:cxnChg chg="mod">
          <ac:chgData name="Brooke Egley" userId="S::brooke.egley@ssaihq.com::47f6cf92-2761-4514-a3e0-8b206c488ee5" providerId="AD" clId="Web-{4EF15E3A-DD49-69A5-6B15-F376AC47AAD6}" dt="2021-07-29T20:40:18.587" v="2" actId="1076"/>
          <ac:cxnSpMkLst>
            <pc:docMk/>
            <pc:sldMk cId="227116776" sldId="327"/>
            <ac:cxnSpMk id="86" creationId="{1817EF3F-ED2F-4983-B1B1-4C059AA6906C}"/>
          </ac:cxnSpMkLst>
        </pc:cxnChg>
        <pc:cxnChg chg="mod">
          <ac:chgData name="Brooke Egley" userId="S::brooke.egley@ssaihq.com::47f6cf92-2761-4514-a3e0-8b206c488ee5" providerId="AD" clId="Web-{4EF15E3A-DD49-69A5-6B15-F376AC47AAD6}" dt="2021-07-29T20:44:04.563" v="5" actId="14100"/>
          <ac:cxnSpMkLst>
            <pc:docMk/>
            <pc:sldMk cId="227116776" sldId="327"/>
            <ac:cxnSpMk id="128" creationId="{E16A481E-E500-4715-9777-C9C86A0DDFA7}"/>
          </ac:cxnSpMkLst>
        </pc:cxnChg>
      </pc:sldChg>
      <pc:sldChg chg="modSp modNotes">
        <pc:chgData name="Brooke Egley" userId="S::brooke.egley@ssaihq.com::47f6cf92-2761-4514-a3e0-8b206c488ee5" providerId="AD" clId="Web-{4EF15E3A-DD49-69A5-6B15-F376AC47AAD6}" dt="2021-07-29T21:04:08.743" v="220"/>
        <pc:sldMkLst>
          <pc:docMk/>
          <pc:sldMk cId="3359412168" sldId="329"/>
        </pc:sldMkLst>
        <pc:spChg chg="mod">
          <ac:chgData name="Brooke Egley" userId="S::brooke.egley@ssaihq.com::47f6cf92-2761-4514-a3e0-8b206c488ee5" providerId="AD" clId="Web-{4EF15E3A-DD49-69A5-6B15-F376AC47AAD6}" dt="2021-07-29T21:02:48.881" v="104" actId="20577"/>
          <ac:spMkLst>
            <pc:docMk/>
            <pc:sldMk cId="3359412168" sldId="329"/>
            <ac:spMk id="2" creationId="{FD450C9B-1ED5-48B3-9775-61E5E36EA044}"/>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EA73D0-D396-4F6E-B46E-4A487AA5FD4E}" type="doc">
      <dgm:prSet loTypeId="urn:microsoft.com/office/officeart/2005/8/layout/lProcess2" loCatId="list" qsTypeId="urn:microsoft.com/office/officeart/2005/8/quickstyle/simple1" qsCatId="simple" csTypeId="urn:microsoft.com/office/officeart/2005/8/colors/accent2_2" csCatId="accent2" phldr="1"/>
      <dgm:spPr/>
      <dgm:t>
        <a:bodyPr/>
        <a:lstStyle/>
        <a:p>
          <a:endParaRPr lang="en-US"/>
        </a:p>
      </dgm:t>
    </dgm:pt>
    <dgm:pt modelId="{BCC67BEF-4293-4045-8AE1-E91EC4CDDC2F}">
      <dgm:prSet phldrT="[Text]" phldr="0"/>
      <dgm:spPr/>
      <dgm:t>
        <a:bodyPr/>
        <a:lstStyle/>
        <a:p>
          <a:pPr rtl="0"/>
          <a:r>
            <a:rPr lang="en-US" dirty="0">
              <a:solidFill>
                <a:schemeClr val="tx1">
                  <a:lumMod val="75000"/>
                  <a:lumOff val="25000"/>
                </a:schemeClr>
              </a:solidFill>
              <a:latin typeface="Century Gothic"/>
            </a:rPr>
            <a:t>Crop Yield Forecasting</a:t>
          </a:r>
          <a:r>
            <a:rPr lang="en-US" dirty="0">
              <a:solidFill>
                <a:schemeClr val="tx1">
                  <a:lumMod val="75000"/>
                  <a:lumOff val="25000"/>
                </a:schemeClr>
              </a:solidFill>
              <a:latin typeface="Century Gothic"/>
              <a:cs typeface="Calibri Light" panose="020F0302020204030204"/>
            </a:rPr>
            <a:t> </a:t>
          </a:r>
        </a:p>
      </dgm:t>
    </dgm:pt>
    <dgm:pt modelId="{13B26238-9CC6-4AF1-9D5B-08D2A3409FE5}" type="parTrans" cxnId="{4C6CAB12-98E2-4FD4-920D-D1FBCFDF02E0}">
      <dgm:prSet/>
      <dgm:spPr/>
      <dgm:t>
        <a:bodyPr/>
        <a:lstStyle/>
        <a:p>
          <a:endParaRPr lang="en-US"/>
        </a:p>
      </dgm:t>
    </dgm:pt>
    <dgm:pt modelId="{60D791D6-9C5B-4C7B-9F67-AD439401EB06}" type="sibTrans" cxnId="{4C6CAB12-98E2-4FD4-920D-D1FBCFDF02E0}">
      <dgm:prSet/>
      <dgm:spPr/>
      <dgm:t>
        <a:bodyPr/>
        <a:lstStyle/>
        <a:p>
          <a:endParaRPr lang="en-US"/>
        </a:p>
      </dgm:t>
    </dgm:pt>
    <dgm:pt modelId="{585C4655-A8FF-4DD8-AA11-8CB15B534B11}">
      <dgm:prSet phldrT="[Text]" phldr="0"/>
      <dgm:spPr/>
      <dgm:t>
        <a:bodyPr/>
        <a:lstStyle/>
        <a:p>
          <a:pPr rtl="0"/>
          <a:r>
            <a:rPr lang="en-US" dirty="0">
              <a:solidFill>
                <a:schemeClr val="tx1">
                  <a:lumMod val="75000"/>
                  <a:lumOff val="25000"/>
                </a:schemeClr>
              </a:solidFill>
              <a:latin typeface="Century Gothic"/>
            </a:rPr>
            <a:t>Abundance of Data</a:t>
          </a:r>
          <a:endParaRPr lang="en-US" dirty="0">
            <a:solidFill>
              <a:schemeClr val="tx1">
                <a:lumMod val="75000"/>
                <a:lumOff val="25000"/>
              </a:schemeClr>
            </a:solidFill>
            <a:latin typeface="Century Gothic"/>
            <a:cs typeface="Calibri Light" panose="020F0302020204030204"/>
          </a:endParaRPr>
        </a:p>
      </dgm:t>
    </dgm:pt>
    <dgm:pt modelId="{8E4F168C-012E-434D-ABEA-A4096621FCEA}" type="parTrans" cxnId="{A862C476-27FB-4402-9B37-000BDDE81A0B}">
      <dgm:prSet/>
      <dgm:spPr/>
      <dgm:t>
        <a:bodyPr/>
        <a:lstStyle/>
        <a:p>
          <a:endParaRPr lang="en-US"/>
        </a:p>
      </dgm:t>
    </dgm:pt>
    <dgm:pt modelId="{3331166D-99D3-4DB6-8D86-629F7C9ED6BA}" type="sibTrans" cxnId="{A862C476-27FB-4402-9B37-000BDDE81A0B}">
      <dgm:prSet/>
      <dgm:spPr/>
      <dgm:t>
        <a:bodyPr/>
        <a:lstStyle/>
        <a:p>
          <a:endParaRPr lang="en-US"/>
        </a:p>
      </dgm:t>
    </dgm:pt>
    <dgm:pt modelId="{F180CE03-F4B7-4C66-B003-E475A966719F}">
      <dgm:prSet phldrT="[Text]" phldr="0"/>
      <dgm:spPr/>
      <dgm:t>
        <a:bodyPr/>
        <a:lstStyle/>
        <a:p>
          <a:pPr rtl="0"/>
          <a:r>
            <a:rPr lang="en-US" dirty="0">
              <a:solidFill>
                <a:schemeClr val="tx1">
                  <a:lumMod val="75000"/>
                  <a:lumOff val="25000"/>
                </a:schemeClr>
              </a:solidFill>
              <a:latin typeface="Century Gothic"/>
            </a:rPr>
            <a:t>Climatology and Environmental Factors</a:t>
          </a:r>
          <a:endParaRPr lang="en-US" dirty="0"/>
        </a:p>
      </dgm:t>
    </dgm:pt>
    <dgm:pt modelId="{1304BC39-E22C-425E-8636-EF8286670AA8}" type="parTrans" cxnId="{7B9A2A49-89BE-4774-9BA8-A8E498BD7544}">
      <dgm:prSet/>
      <dgm:spPr/>
      <dgm:t>
        <a:bodyPr/>
        <a:lstStyle/>
        <a:p>
          <a:endParaRPr lang="en-US"/>
        </a:p>
      </dgm:t>
    </dgm:pt>
    <dgm:pt modelId="{5852074E-283B-4A96-9929-6565ADD53492}" type="sibTrans" cxnId="{7B9A2A49-89BE-4774-9BA8-A8E498BD7544}">
      <dgm:prSet/>
      <dgm:spPr/>
      <dgm:t>
        <a:bodyPr/>
        <a:lstStyle/>
        <a:p>
          <a:endParaRPr lang="en-US"/>
        </a:p>
      </dgm:t>
    </dgm:pt>
    <dgm:pt modelId="{C1F6CBFF-16B6-480D-A7DD-813F13B0090B}">
      <dgm:prSet phldr="0"/>
      <dgm:spPr/>
      <dgm:t>
        <a:bodyPr/>
        <a:lstStyle/>
        <a:p>
          <a:pPr rtl="0"/>
          <a:r>
            <a:rPr lang="en-US" dirty="0">
              <a:solidFill>
                <a:schemeClr val="tx1">
                  <a:lumMod val="75000"/>
                  <a:lumOff val="25000"/>
                </a:schemeClr>
              </a:solidFill>
              <a:latin typeface="Century Gothic"/>
            </a:rPr>
            <a:t>Data Processing Limitations</a:t>
          </a:r>
        </a:p>
      </dgm:t>
    </dgm:pt>
    <dgm:pt modelId="{6E2A7F83-92EA-490E-ABC2-CA7175E9CE56}" type="parTrans" cxnId="{E94A3C5A-4D94-4397-8262-DCEB9AEFF534}">
      <dgm:prSet/>
      <dgm:spPr/>
      <dgm:t>
        <a:bodyPr/>
        <a:lstStyle/>
        <a:p>
          <a:endParaRPr lang="en-US"/>
        </a:p>
      </dgm:t>
    </dgm:pt>
    <dgm:pt modelId="{82C8B644-6E10-46AE-B40A-DC87208C19C2}" type="sibTrans" cxnId="{E94A3C5A-4D94-4397-8262-DCEB9AEFF534}">
      <dgm:prSet/>
      <dgm:spPr/>
      <dgm:t>
        <a:bodyPr/>
        <a:lstStyle/>
        <a:p>
          <a:endParaRPr lang="en-US"/>
        </a:p>
      </dgm:t>
    </dgm:pt>
    <dgm:pt modelId="{9027D9ED-667D-4974-94CE-48906F6E65A1}">
      <dgm:prSet phldr="0"/>
      <dgm:spPr/>
      <dgm:t>
        <a:bodyPr/>
        <a:lstStyle/>
        <a:p>
          <a:pPr rtl="0"/>
          <a:r>
            <a:rPr lang="en-US" dirty="0">
              <a:solidFill>
                <a:schemeClr val="tx1">
                  <a:lumMod val="75000"/>
                  <a:lumOff val="25000"/>
                </a:schemeClr>
              </a:solidFill>
              <a:latin typeface="Century Gothic"/>
            </a:rPr>
            <a:t>I</a:t>
          </a:r>
        </a:p>
      </dgm:t>
    </dgm:pt>
    <dgm:pt modelId="{38027D14-52D3-4BC2-8F35-6B603FE6C2D1}" type="parTrans" cxnId="{CA57E662-8ED6-4892-9AE8-F64F1EA8DCAC}">
      <dgm:prSet/>
      <dgm:spPr/>
      <dgm:t>
        <a:bodyPr/>
        <a:lstStyle/>
        <a:p>
          <a:endParaRPr lang="en-US"/>
        </a:p>
      </dgm:t>
    </dgm:pt>
    <dgm:pt modelId="{520A6111-DD93-4743-972A-6F42C2B73576}" type="sibTrans" cxnId="{CA57E662-8ED6-4892-9AE8-F64F1EA8DCAC}">
      <dgm:prSet/>
      <dgm:spPr/>
      <dgm:t>
        <a:bodyPr/>
        <a:lstStyle/>
        <a:p>
          <a:endParaRPr lang="en-US"/>
        </a:p>
      </dgm:t>
    </dgm:pt>
    <dgm:pt modelId="{F1EA6B88-9331-4256-A030-5C3E86F64DF0}">
      <dgm:prSet phldr="0"/>
      <dgm:spPr/>
      <dgm:t>
        <a:bodyPr/>
        <a:lstStyle/>
        <a:p>
          <a:pPr rtl="0"/>
          <a:r>
            <a:rPr lang="en-US" dirty="0">
              <a:solidFill>
                <a:schemeClr val="tx1">
                  <a:lumMod val="75000"/>
                  <a:lumOff val="25000"/>
                </a:schemeClr>
              </a:solidFill>
              <a:latin typeface="Century Gothic"/>
            </a:rPr>
            <a:t>L</a:t>
          </a:r>
        </a:p>
      </dgm:t>
    </dgm:pt>
    <dgm:pt modelId="{2E1729DA-D296-4F20-AC6D-893F006A2C60}" type="parTrans" cxnId="{7C1B5B7D-8C49-4EF5-85AE-1A55BF2B2C69}">
      <dgm:prSet/>
      <dgm:spPr/>
      <dgm:t>
        <a:bodyPr/>
        <a:lstStyle/>
        <a:p>
          <a:endParaRPr lang="en-US"/>
        </a:p>
      </dgm:t>
    </dgm:pt>
    <dgm:pt modelId="{2E4C7648-B206-4FBA-BD39-3CD102F3959D}" type="sibTrans" cxnId="{7C1B5B7D-8C49-4EF5-85AE-1A55BF2B2C69}">
      <dgm:prSet/>
      <dgm:spPr/>
      <dgm:t>
        <a:bodyPr/>
        <a:lstStyle/>
        <a:p>
          <a:endParaRPr lang="en-US"/>
        </a:p>
      </dgm:t>
    </dgm:pt>
    <dgm:pt modelId="{4618873E-751E-4A73-B305-F6A953AC3BEF}">
      <dgm:prSet phldr="0"/>
      <dgm:spPr/>
      <dgm:t>
        <a:bodyPr/>
        <a:lstStyle/>
        <a:p>
          <a:r>
            <a:rPr lang="en-US" dirty="0">
              <a:latin typeface="Century Gothic"/>
            </a:rPr>
            <a:t>S</a:t>
          </a:r>
          <a:endParaRPr lang="en-US" dirty="0">
            <a:latin typeface="Calibri Light"/>
            <a:cs typeface="Calibri Light"/>
          </a:endParaRPr>
        </a:p>
      </dgm:t>
    </dgm:pt>
    <dgm:pt modelId="{42CD4286-5CC3-42BC-B1D0-0801051C8267}" type="parTrans" cxnId="{81847A44-53C0-4A34-A759-BFF378A14E58}">
      <dgm:prSet/>
      <dgm:spPr/>
      <dgm:t>
        <a:bodyPr/>
        <a:lstStyle/>
        <a:p>
          <a:endParaRPr lang="en-US"/>
        </a:p>
      </dgm:t>
    </dgm:pt>
    <dgm:pt modelId="{5C64DA1C-FC66-4A1C-904F-EADA0A8C9F3D}" type="sibTrans" cxnId="{81847A44-53C0-4A34-A759-BFF378A14E58}">
      <dgm:prSet/>
      <dgm:spPr/>
      <dgm:t>
        <a:bodyPr/>
        <a:lstStyle/>
        <a:p>
          <a:endParaRPr lang="en-US"/>
        </a:p>
      </dgm:t>
    </dgm:pt>
    <dgm:pt modelId="{72AE15EA-3069-4D39-BA69-BBDA5588DD39}">
      <dgm:prSet phldr="0"/>
      <dgm:spPr/>
      <dgm:t>
        <a:bodyPr/>
        <a:lstStyle/>
        <a:p>
          <a:pPr rtl="0"/>
          <a:r>
            <a:rPr lang="en-US" dirty="0">
              <a:latin typeface="Century Gothic"/>
            </a:rPr>
            <a:t>A</a:t>
          </a:r>
        </a:p>
      </dgm:t>
    </dgm:pt>
    <dgm:pt modelId="{88898AF4-7877-450A-AF82-FB9AFB2E3784}" type="parTrans" cxnId="{F021688D-62A1-4A0A-85B8-2B9D6FE21577}">
      <dgm:prSet/>
      <dgm:spPr/>
      <dgm:t>
        <a:bodyPr/>
        <a:lstStyle/>
        <a:p>
          <a:endParaRPr lang="en-US"/>
        </a:p>
      </dgm:t>
    </dgm:pt>
    <dgm:pt modelId="{A3239060-BE65-401E-AA45-95785C5F8122}" type="sibTrans" cxnId="{F021688D-62A1-4A0A-85B8-2B9D6FE21577}">
      <dgm:prSet/>
      <dgm:spPr/>
      <dgm:t>
        <a:bodyPr/>
        <a:lstStyle/>
        <a:p>
          <a:endParaRPr lang="en-US"/>
        </a:p>
      </dgm:t>
    </dgm:pt>
    <dgm:pt modelId="{D93710D3-7C7C-43ED-B0BA-FFAD1F20A8D5}" type="pres">
      <dgm:prSet presAssocID="{23EA73D0-D396-4F6E-B46E-4A487AA5FD4E}" presName="theList" presStyleCnt="0">
        <dgm:presLayoutVars>
          <dgm:dir/>
          <dgm:animLvl val="lvl"/>
          <dgm:resizeHandles val="exact"/>
        </dgm:presLayoutVars>
      </dgm:prSet>
      <dgm:spPr/>
      <dgm:t>
        <a:bodyPr/>
        <a:lstStyle/>
        <a:p>
          <a:endParaRPr lang="en-US"/>
        </a:p>
      </dgm:t>
    </dgm:pt>
    <dgm:pt modelId="{044D1F98-CC56-4EF1-8C0B-D6A9DDC92F75}" type="pres">
      <dgm:prSet presAssocID="{BCC67BEF-4293-4045-8AE1-E91EC4CDDC2F}" presName="compNode" presStyleCnt="0"/>
      <dgm:spPr/>
    </dgm:pt>
    <dgm:pt modelId="{42C16344-7CC0-43EF-B3A4-15080112D7C6}" type="pres">
      <dgm:prSet presAssocID="{BCC67BEF-4293-4045-8AE1-E91EC4CDDC2F}" presName="aNode" presStyleLbl="bgShp" presStyleIdx="0" presStyleCnt="4"/>
      <dgm:spPr/>
      <dgm:t>
        <a:bodyPr/>
        <a:lstStyle/>
        <a:p>
          <a:endParaRPr lang="en-US"/>
        </a:p>
      </dgm:t>
    </dgm:pt>
    <dgm:pt modelId="{F882AED7-CD21-47F5-98B2-AA0924CAC003}" type="pres">
      <dgm:prSet presAssocID="{BCC67BEF-4293-4045-8AE1-E91EC4CDDC2F}" presName="textNode" presStyleLbl="bgShp" presStyleIdx="0" presStyleCnt="4"/>
      <dgm:spPr/>
      <dgm:t>
        <a:bodyPr/>
        <a:lstStyle/>
        <a:p>
          <a:endParaRPr lang="en-US"/>
        </a:p>
      </dgm:t>
    </dgm:pt>
    <dgm:pt modelId="{15FC1380-54C5-4FCA-A05F-9F8B5BFB7291}" type="pres">
      <dgm:prSet presAssocID="{BCC67BEF-4293-4045-8AE1-E91EC4CDDC2F}" presName="compChildNode" presStyleCnt="0"/>
      <dgm:spPr/>
    </dgm:pt>
    <dgm:pt modelId="{85789AD7-1F12-49EA-B0A4-505ADB8656C9}" type="pres">
      <dgm:prSet presAssocID="{BCC67BEF-4293-4045-8AE1-E91EC4CDDC2F}" presName="theInnerList" presStyleCnt="0"/>
      <dgm:spPr/>
    </dgm:pt>
    <dgm:pt modelId="{0F644F60-E86B-414A-8C2F-B77DFA8D267C}" type="pres">
      <dgm:prSet presAssocID="{4618873E-751E-4A73-B305-F6A953AC3BEF}" presName="childNode" presStyleLbl="node1" presStyleIdx="0" presStyleCnt="4">
        <dgm:presLayoutVars>
          <dgm:bulletEnabled val="1"/>
        </dgm:presLayoutVars>
      </dgm:prSet>
      <dgm:spPr/>
      <dgm:t>
        <a:bodyPr/>
        <a:lstStyle/>
        <a:p>
          <a:endParaRPr lang="en-US"/>
        </a:p>
      </dgm:t>
    </dgm:pt>
    <dgm:pt modelId="{9CC7D45E-4CBE-431B-9412-FB43FFB90C22}" type="pres">
      <dgm:prSet presAssocID="{BCC67BEF-4293-4045-8AE1-E91EC4CDDC2F}" presName="aSpace" presStyleCnt="0"/>
      <dgm:spPr/>
    </dgm:pt>
    <dgm:pt modelId="{495AED50-9D6E-4DDC-9FB7-F7D8FDD7CF3E}" type="pres">
      <dgm:prSet presAssocID="{585C4655-A8FF-4DD8-AA11-8CB15B534B11}" presName="compNode" presStyleCnt="0"/>
      <dgm:spPr/>
    </dgm:pt>
    <dgm:pt modelId="{D8029859-26B6-40C4-A719-1B5AE060D16C}" type="pres">
      <dgm:prSet presAssocID="{585C4655-A8FF-4DD8-AA11-8CB15B534B11}" presName="aNode" presStyleLbl="bgShp" presStyleIdx="1" presStyleCnt="4"/>
      <dgm:spPr/>
      <dgm:t>
        <a:bodyPr/>
        <a:lstStyle/>
        <a:p>
          <a:endParaRPr lang="en-US"/>
        </a:p>
      </dgm:t>
    </dgm:pt>
    <dgm:pt modelId="{CC1FDBFA-C7FB-4890-A4AC-D7B6F1F4E601}" type="pres">
      <dgm:prSet presAssocID="{585C4655-A8FF-4DD8-AA11-8CB15B534B11}" presName="textNode" presStyleLbl="bgShp" presStyleIdx="1" presStyleCnt="4"/>
      <dgm:spPr/>
      <dgm:t>
        <a:bodyPr/>
        <a:lstStyle/>
        <a:p>
          <a:endParaRPr lang="en-US"/>
        </a:p>
      </dgm:t>
    </dgm:pt>
    <dgm:pt modelId="{08AC3FD0-8FBB-459F-BDE0-A0BF7E735E3D}" type="pres">
      <dgm:prSet presAssocID="{585C4655-A8FF-4DD8-AA11-8CB15B534B11}" presName="compChildNode" presStyleCnt="0"/>
      <dgm:spPr/>
    </dgm:pt>
    <dgm:pt modelId="{C770574B-DBAB-4ED4-BB52-9BF82F703CE8}" type="pres">
      <dgm:prSet presAssocID="{585C4655-A8FF-4DD8-AA11-8CB15B534B11}" presName="theInnerList" presStyleCnt="0"/>
      <dgm:spPr/>
    </dgm:pt>
    <dgm:pt modelId="{B952354B-F187-46A3-A61A-5175E08F3250}" type="pres">
      <dgm:prSet presAssocID="{72AE15EA-3069-4D39-BA69-BBDA5588DD39}" presName="childNode" presStyleLbl="node1" presStyleIdx="1" presStyleCnt="4">
        <dgm:presLayoutVars>
          <dgm:bulletEnabled val="1"/>
        </dgm:presLayoutVars>
      </dgm:prSet>
      <dgm:spPr/>
      <dgm:t>
        <a:bodyPr/>
        <a:lstStyle/>
        <a:p>
          <a:endParaRPr lang="en-US"/>
        </a:p>
      </dgm:t>
    </dgm:pt>
    <dgm:pt modelId="{6391C191-91E1-46B1-B7CE-7FA17AB886AF}" type="pres">
      <dgm:prSet presAssocID="{585C4655-A8FF-4DD8-AA11-8CB15B534B11}" presName="aSpace" presStyleCnt="0"/>
      <dgm:spPr/>
    </dgm:pt>
    <dgm:pt modelId="{1D43C4CB-8513-43AD-858C-E4A002FFD721}" type="pres">
      <dgm:prSet presAssocID="{F180CE03-F4B7-4C66-B003-E475A966719F}" presName="compNode" presStyleCnt="0"/>
      <dgm:spPr/>
    </dgm:pt>
    <dgm:pt modelId="{2762B678-B397-4CC9-B402-144CC42F37BF}" type="pres">
      <dgm:prSet presAssocID="{F180CE03-F4B7-4C66-B003-E475A966719F}" presName="aNode" presStyleLbl="bgShp" presStyleIdx="2" presStyleCnt="4"/>
      <dgm:spPr/>
      <dgm:t>
        <a:bodyPr/>
        <a:lstStyle/>
        <a:p>
          <a:endParaRPr lang="en-US"/>
        </a:p>
      </dgm:t>
    </dgm:pt>
    <dgm:pt modelId="{75C6F267-3BC7-4B7F-B820-FF9316D06B34}" type="pres">
      <dgm:prSet presAssocID="{F180CE03-F4B7-4C66-B003-E475A966719F}" presName="textNode" presStyleLbl="bgShp" presStyleIdx="2" presStyleCnt="4"/>
      <dgm:spPr/>
      <dgm:t>
        <a:bodyPr/>
        <a:lstStyle/>
        <a:p>
          <a:endParaRPr lang="en-US"/>
        </a:p>
      </dgm:t>
    </dgm:pt>
    <dgm:pt modelId="{08B41B1C-988A-4E20-A145-BAD259977DE7}" type="pres">
      <dgm:prSet presAssocID="{F180CE03-F4B7-4C66-B003-E475A966719F}" presName="compChildNode" presStyleCnt="0"/>
      <dgm:spPr/>
    </dgm:pt>
    <dgm:pt modelId="{E7933027-22E7-45EC-A52B-3CBBB2D533E2}" type="pres">
      <dgm:prSet presAssocID="{F180CE03-F4B7-4C66-B003-E475A966719F}" presName="theInnerList" presStyleCnt="0"/>
      <dgm:spPr/>
    </dgm:pt>
    <dgm:pt modelId="{87D0A2ED-7F59-4241-9495-B1D3C15FBE28}" type="pres">
      <dgm:prSet presAssocID="{9027D9ED-667D-4974-94CE-48906F6E65A1}" presName="childNode" presStyleLbl="node1" presStyleIdx="2" presStyleCnt="4">
        <dgm:presLayoutVars>
          <dgm:bulletEnabled val="1"/>
        </dgm:presLayoutVars>
      </dgm:prSet>
      <dgm:spPr/>
      <dgm:t>
        <a:bodyPr/>
        <a:lstStyle/>
        <a:p>
          <a:endParaRPr lang="en-US"/>
        </a:p>
      </dgm:t>
    </dgm:pt>
    <dgm:pt modelId="{3B3CCB01-3EE0-4EBF-9113-FA964EA763F1}" type="pres">
      <dgm:prSet presAssocID="{F180CE03-F4B7-4C66-B003-E475A966719F}" presName="aSpace" presStyleCnt="0"/>
      <dgm:spPr/>
    </dgm:pt>
    <dgm:pt modelId="{2A65782C-1F04-4259-9857-31D7075162CF}" type="pres">
      <dgm:prSet presAssocID="{C1F6CBFF-16B6-480D-A7DD-813F13B0090B}" presName="compNode" presStyleCnt="0"/>
      <dgm:spPr/>
    </dgm:pt>
    <dgm:pt modelId="{A0015C86-8F51-4040-B881-331B93886FB6}" type="pres">
      <dgm:prSet presAssocID="{C1F6CBFF-16B6-480D-A7DD-813F13B0090B}" presName="aNode" presStyleLbl="bgShp" presStyleIdx="3" presStyleCnt="4"/>
      <dgm:spPr/>
      <dgm:t>
        <a:bodyPr/>
        <a:lstStyle/>
        <a:p>
          <a:endParaRPr lang="en-US"/>
        </a:p>
      </dgm:t>
    </dgm:pt>
    <dgm:pt modelId="{9D1EB9B0-CA13-47CB-B51C-F116395DACB8}" type="pres">
      <dgm:prSet presAssocID="{C1F6CBFF-16B6-480D-A7DD-813F13B0090B}" presName="textNode" presStyleLbl="bgShp" presStyleIdx="3" presStyleCnt="4"/>
      <dgm:spPr/>
      <dgm:t>
        <a:bodyPr/>
        <a:lstStyle/>
        <a:p>
          <a:endParaRPr lang="en-US"/>
        </a:p>
      </dgm:t>
    </dgm:pt>
    <dgm:pt modelId="{C21E7A27-77A5-463C-A4CB-833BB9B2E630}" type="pres">
      <dgm:prSet presAssocID="{C1F6CBFF-16B6-480D-A7DD-813F13B0090B}" presName="compChildNode" presStyleCnt="0"/>
      <dgm:spPr/>
    </dgm:pt>
    <dgm:pt modelId="{7228E370-B86C-4B67-BEAA-D118B7555E6C}" type="pres">
      <dgm:prSet presAssocID="{C1F6CBFF-16B6-480D-A7DD-813F13B0090B}" presName="theInnerList" presStyleCnt="0"/>
      <dgm:spPr/>
    </dgm:pt>
    <dgm:pt modelId="{9AB354D3-25CB-4971-9765-BC16B3501D3F}" type="pres">
      <dgm:prSet presAssocID="{F1EA6B88-9331-4256-A030-5C3E86F64DF0}" presName="childNode" presStyleLbl="node1" presStyleIdx="3" presStyleCnt="4">
        <dgm:presLayoutVars>
          <dgm:bulletEnabled val="1"/>
        </dgm:presLayoutVars>
      </dgm:prSet>
      <dgm:spPr/>
      <dgm:t>
        <a:bodyPr/>
        <a:lstStyle/>
        <a:p>
          <a:endParaRPr lang="en-US"/>
        </a:p>
      </dgm:t>
    </dgm:pt>
  </dgm:ptLst>
  <dgm:cxnLst>
    <dgm:cxn modelId="{2928358B-0892-47BF-912B-E7A4DEFE7F06}" type="presOf" srcId="{BCC67BEF-4293-4045-8AE1-E91EC4CDDC2F}" destId="{42C16344-7CC0-43EF-B3A4-15080112D7C6}" srcOrd="0" destOrd="0" presId="urn:microsoft.com/office/officeart/2005/8/layout/lProcess2"/>
    <dgm:cxn modelId="{F021688D-62A1-4A0A-85B8-2B9D6FE21577}" srcId="{585C4655-A8FF-4DD8-AA11-8CB15B534B11}" destId="{72AE15EA-3069-4D39-BA69-BBDA5588DD39}" srcOrd="0" destOrd="0" parTransId="{88898AF4-7877-450A-AF82-FB9AFB2E3784}" sibTransId="{A3239060-BE65-401E-AA45-95785C5F8122}"/>
    <dgm:cxn modelId="{586F480B-34AB-411B-9EE6-2DCE80B7C1A2}" type="presOf" srcId="{F180CE03-F4B7-4C66-B003-E475A966719F}" destId="{2762B678-B397-4CC9-B402-144CC42F37BF}" srcOrd="0" destOrd="0" presId="urn:microsoft.com/office/officeart/2005/8/layout/lProcess2"/>
    <dgm:cxn modelId="{B73A7A5E-5BF2-4DF6-B221-42F0BDCA4684}" type="presOf" srcId="{23EA73D0-D396-4F6E-B46E-4A487AA5FD4E}" destId="{D93710D3-7C7C-43ED-B0BA-FFAD1F20A8D5}" srcOrd="0" destOrd="0" presId="urn:microsoft.com/office/officeart/2005/8/layout/lProcess2"/>
    <dgm:cxn modelId="{C2DB721F-63C8-4477-B567-24EB4A7A13CA}" type="presOf" srcId="{BCC67BEF-4293-4045-8AE1-E91EC4CDDC2F}" destId="{F882AED7-CD21-47F5-98B2-AA0924CAC003}" srcOrd="1" destOrd="0" presId="urn:microsoft.com/office/officeart/2005/8/layout/lProcess2"/>
    <dgm:cxn modelId="{7296B7EC-0309-4A98-A774-376C0A46BEA8}" type="presOf" srcId="{C1F6CBFF-16B6-480D-A7DD-813F13B0090B}" destId="{A0015C86-8F51-4040-B881-331B93886FB6}" srcOrd="0" destOrd="0" presId="urn:microsoft.com/office/officeart/2005/8/layout/lProcess2"/>
    <dgm:cxn modelId="{03FC7294-2E40-47A1-BC26-59853A093FBC}" type="presOf" srcId="{585C4655-A8FF-4DD8-AA11-8CB15B534B11}" destId="{D8029859-26B6-40C4-A719-1B5AE060D16C}" srcOrd="0" destOrd="0" presId="urn:microsoft.com/office/officeart/2005/8/layout/lProcess2"/>
    <dgm:cxn modelId="{CA57E662-8ED6-4892-9AE8-F64F1EA8DCAC}" srcId="{F180CE03-F4B7-4C66-B003-E475A966719F}" destId="{9027D9ED-667D-4974-94CE-48906F6E65A1}" srcOrd="0" destOrd="0" parTransId="{38027D14-52D3-4BC2-8F35-6B603FE6C2D1}" sibTransId="{520A6111-DD93-4743-972A-6F42C2B73576}"/>
    <dgm:cxn modelId="{4C6CAB12-98E2-4FD4-920D-D1FBCFDF02E0}" srcId="{23EA73D0-D396-4F6E-B46E-4A487AA5FD4E}" destId="{BCC67BEF-4293-4045-8AE1-E91EC4CDDC2F}" srcOrd="0" destOrd="0" parTransId="{13B26238-9CC6-4AF1-9D5B-08D2A3409FE5}" sibTransId="{60D791D6-9C5B-4C7B-9F67-AD439401EB06}"/>
    <dgm:cxn modelId="{E94A3C5A-4D94-4397-8262-DCEB9AEFF534}" srcId="{23EA73D0-D396-4F6E-B46E-4A487AA5FD4E}" destId="{C1F6CBFF-16B6-480D-A7DD-813F13B0090B}" srcOrd="3" destOrd="0" parTransId="{6E2A7F83-92EA-490E-ABC2-CA7175E9CE56}" sibTransId="{82C8B644-6E10-46AE-B40A-DC87208C19C2}"/>
    <dgm:cxn modelId="{56314A4C-37C7-42E4-993A-8C53A3F79164}" type="presOf" srcId="{585C4655-A8FF-4DD8-AA11-8CB15B534B11}" destId="{CC1FDBFA-C7FB-4890-A4AC-D7B6F1F4E601}" srcOrd="1" destOrd="0" presId="urn:microsoft.com/office/officeart/2005/8/layout/lProcess2"/>
    <dgm:cxn modelId="{BE3488DF-8BC7-4499-9ABA-FE2194E545CF}" type="presOf" srcId="{F1EA6B88-9331-4256-A030-5C3E86F64DF0}" destId="{9AB354D3-25CB-4971-9765-BC16B3501D3F}" srcOrd="0" destOrd="0" presId="urn:microsoft.com/office/officeart/2005/8/layout/lProcess2"/>
    <dgm:cxn modelId="{81847A44-53C0-4A34-A759-BFF378A14E58}" srcId="{BCC67BEF-4293-4045-8AE1-E91EC4CDDC2F}" destId="{4618873E-751E-4A73-B305-F6A953AC3BEF}" srcOrd="0" destOrd="0" parTransId="{42CD4286-5CC3-42BC-B1D0-0801051C8267}" sibTransId="{5C64DA1C-FC66-4A1C-904F-EADA0A8C9F3D}"/>
    <dgm:cxn modelId="{74DEEF67-8801-47FF-B403-A5710CA194DD}" type="presOf" srcId="{72AE15EA-3069-4D39-BA69-BBDA5588DD39}" destId="{B952354B-F187-46A3-A61A-5175E08F3250}" srcOrd="0" destOrd="0" presId="urn:microsoft.com/office/officeart/2005/8/layout/lProcess2"/>
    <dgm:cxn modelId="{A862C476-27FB-4402-9B37-000BDDE81A0B}" srcId="{23EA73D0-D396-4F6E-B46E-4A487AA5FD4E}" destId="{585C4655-A8FF-4DD8-AA11-8CB15B534B11}" srcOrd="1" destOrd="0" parTransId="{8E4F168C-012E-434D-ABEA-A4096621FCEA}" sibTransId="{3331166D-99D3-4DB6-8D86-629F7C9ED6BA}"/>
    <dgm:cxn modelId="{EF8F0DC8-11CE-4CF4-8042-5D062E62A311}" type="presOf" srcId="{F180CE03-F4B7-4C66-B003-E475A966719F}" destId="{75C6F267-3BC7-4B7F-B820-FF9316D06B34}" srcOrd="1" destOrd="0" presId="urn:microsoft.com/office/officeart/2005/8/layout/lProcess2"/>
    <dgm:cxn modelId="{0D36F124-65C2-484C-8F83-303FE2F456FF}" type="presOf" srcId="{4618873E-751E-4A73-B305-F6A953AC3BEF}" destId="{0F644F60-E86B-414A-8C2F-B77DFA8D267C}" srcOrd="0" destOrd="0" presId="urn:microsoft.com/office/officeart/2005/8/layout/lProcess2"/>
    <dgm:cxn modelId="{7C1B5B7D-8C49-4EF5-85AE-1A55BF2B2C69}" srcId="{C1F6CBFF-16B6-480D-A7DD-813F13B0090B}" destId="{F1EA6B88-9331-4256-A030-5C3E86F64DF0}" srcOrd="0" destOrd="0" parTransId="{2E1729DA-D296-4F20-AC6D-893F006A2C60}" sibTransId="{2E4C7648-B206-4FBA-BD39-3CD102F3959D}"/>
    <dgm:cxn modelId="{C6F17357-CDE3-4556-A38A-175EBBF74149}" type="presOf" srcId="{C1F6CBFF-16B6-480D-A7DD-813F13B0090B}" destId="{9D1EB9B0-CA13-47CB-B51C-F116395DACB8}" srcOrd="1" destOrd="0" presId="urn:microsoft.com/office/officeart/2005/8/layout/lProcess2"/>
    <dgm:cxn modelId="{7B9A2A49-89BE-4774-9BA8-A8E498BD7544}" srcId="{23EA73D0-D396-4F6E-B46E-4A487AA5FD4E}" destId="{F180CE03-F4B7-4C66-B003-E475A966719F}" srcOrd="2" destOrd="0" parTransId="{1304BC39-E22C-425E-8636-EF8286670AA8}" sibTransId="{5852074E-283B-4A96-9929-6565ADD53492}"/>
    <dgm:cxn modelId="{036A2EA2-C451-4DD8-9A6C-F7016144C50F}" type="presOf" srcId="{9027D9ED-667D-4974-94CE-48906F6E65A1}" destId="{87D0A2ED-7F59-4241-9495-B1D3C15FBE28}" srcOrd="0" destOrd="0" presId="urn:microsoft.com/office/officeart/2005/8/layout/lProcess2"/>
    <dgm:cxn modelId="{976F7890-1A92-440A-8907-24F8D1E311FD}" type="presParOf" srcId="{D93710D3-7C7C-43ED-B0BA-FFAD1F20A8D5}" destId="{044D1F98-CC56-4EF1-8C0B-D6A9DDC92F75}" srcOrd="0" destOrd="0" presId="urn:microsoft.com/office/officeart/2005/8/layout/lProcess2"/>
    <dgm:cxn modelId="{413B99F9-1912-4986-994B-E0EEDDCB5BDB}" type="presParOf" srcId="{044D1F98-CC56-4EF1-8C0B-D6A9DDC92F75}" destId="{42C16344-7CC0-43EF-B3A4-15080112D7C6}" srcOrd="0" destOrd="0" presId="urn:microsoft.com/office/officeart/2005/8/layout/lProcess2"/>
    <dgm:cxn modelId="{859A7FB8-4ECD-499D-9518-1FAF71F41F8F}" type="presParOf" srcId="{044D1F98-CC56-4EF1-8C0B-D6A9DDC92F75}" destId="{F882AED7-CD21-47F5-98B2-AA0924CAC003}" srcOrd="1" destOrd="0" presId="urn:microsoft.com/office/officeart/2005/8/layout/lProcess2"/>
    <dgm:cxn modelId="{9832D5AE-82AE-4F04-B6C1-4792BAB1432D}" type="presParOf" srcId="{044D1F98-CC56-4EF1-8C0B-D6A9DDC92F75}" destId="{15FC1380-54C5-4FCA-A05F-9F8B5BFB7291}" srcOrd="2" destOrd="0" presId="urn:microsoft.com/office/officeart/2005/8/layout/lProcess2"/>
    <dgm:cxn modelId="{4DEC9D2D-75E1-4EFD-9056-6BC8E88CCEF8}" type="presParOf" srcId="{15FC1380-54C5-4FCA-A05F-9F8B5BFB7291}" destId="{85789AD7-1F12-49EA-B0A4-505ADB8656C9}" srcOrd="0" destOrd="0" presId="urn:microsoft.com/office/officeart/2005/8/layout/lProcess2"/>
    <dgm:cxn modelId="{058C21A8-E463-4A47-8DB2-1F8EF1158AFC}" type="presParOf" srcId="{85789AD7-1F12-49EA-B0A4-505ADB8656C9}" destId="{0F644F60-E86B-414A-8C2F-B77DFA8D267C}" srcOrd="0" destOrd="0" presId="urn:microsoft.com/office/officeart/2005/8/layout/lProcess2"/>
    <dgm:cxn modelId="{860858B1-75BB-4030-9755-B124C3DE4E52}" type="presParOf" srcId="{D93710D3-7C7C-43ED-B0BA-FFAD1F20A8D5}" destId="{9CC7D45E-4CBE-431B-9412-FB43FFB90C22}" srcOrd="1" destOrd="0" presId="urn:microsoft.com/office/officeart/2005/8/layout/lProcess2"/>
    <dgm:cxn modelId="{BB7290E7-0DEF-494B-80E4-B5D347475CA4}" type="presParOf" srcId="{D93710D3-7C7C-43ED-B0BA-FFAD1F20A8D5}" destId="{495AED50-9D6E-4DDC-9FB7-F7D8FDD7CF3E}" srcOrd="2" destOrd="0" presId="urn:microsoft.com/office/officeart/2005/8/layout/lProcess2"/>
    <dgm:cxn modelId="{CA8FCF7A-3653-48F9-9CAF-0E733E0DD4A1}" type="presParOf" srcId="{495AED50-9D6E-4DDC-9FB7-F7D8FDD7CF3E}" destId="{D8029859-26B6-40C4-A719-1B5AE060D16C}" srcOrd="0" destOrd="0" presId="urn:microsoft.com/office/officeart/2005/8/layout/lProcess2"/>
    <dgm:cxn modelId="{F8D88F90-5291-4328-BD19-8D4FF96DC792}" type="presParOf" srcId="{495AED50-9D6E-4DDC-9FB7-F7D8FDD7CF3E}" destId="{CC1FDBFA-C7FB-4890-A4AC-D7B6F1F4E601}" srcOrd="1" destOrd="0" presId="urn:microsoft.com/office/officeart/2005/8/layout/lProcess2"/>
    <dgm:cxn modelId="{64EBEC81-43FC-4573-87B9-025B68FC2D35}" type="presParOf" srcId="{495AED50-9D6E-4DDC-9FB7-F7D8FDD7CF3E}" destId="{08AC3FD0-8FBB-459F-BDE0-A0BF7E735E3D}" srcOrd="2" destOrd="0" presId="urn:microsoft.com/office/officeart/2005/8/layout/lProcess2"/>
    <dgm:cxn modelId="{21DFB4CF-18FF-458D-AE73-50DC9631A8D7}" type="presParOf" srcId="{08AC3FD0-8FBB-459F-BDE0-A0BF7E735E3D}" destId="{C770574B-DBAB-4ED4-BB52-9BF82F703CE8}" srcOrd="0" destOrd="0" presId="urn:microsoft.com/office/officeart/2005/8/layout/lProcess2"/>
    <dgm:cxn modelId="{F6F62788-5703-44EB-AD70-88521B511A78}" type="presParOf" srcId="{C770574B-DBAB-4ED4-BB52-9BF82F703CE8}" destId="{B952354B-F187-46A3-A61A-5175E08F3250}" srcOrd="0" destOrd="0" presId="urn:microsoft.com/office/officeart/2005/8/layout/lProcess2"/>
    <dgm:cxn modelId="{52BFC1FA-FB99-4FCE-8F60-41EF20A42762}" type="presParOf" srcId="{D93710D3-7C7C-43ED-B0BA-FFAD1F20A8D5}" destId="{6391C191-91E1-46B1-B7CE-7FA17AB886AF}" srcOrd="3" destOrd="0" presId="urn:microsoft.com/office/officeart/2005/8/layout/lProcess2"/>
    <dgm:cxn modelId="{09339611-05E8-44C1-A031-6E7A4FB5E99F}" type="presParOf" srcId="{D93710D3-7C7C-43ED-B0BA-FFAD1F20A8D5}" destId="{1D43C4CB-8513-43AD-858C-E4A002FFD721}" srcOrd="4" destOrd="0" presId="urn:microsoft.com/office/officeart/2005/8/layout/lProcess2"/>
    <dgm:cxn modelId="{D2D183A0-7D16-4019-A137-54D1496F8D20}" type="presParOf" srcId="{1D43C4CB-8513-43AD-858C-E4A002FFD721}" destId="{2762B678-B397-4CC9-B402-144CC42F37BF}" srcOrd="0" destOrd="0" presId="urn:microsoft.com/office/officeart/2005/8/layout/lProcess2"/>
    <dgm:cxn modelId="{368BC33A-B72D-41B9-93F1-93951A5B1A0F}" type="presParOf" srcId="{1D43C4CB-8513-43AD-858C-E4A002FFD721}" destId="{75C6F267-3BC7-4B7F-B820-FF9316D06B34}" srcOrd="1" destOrd="0" presId="urn:microsoft.com/office/officeart/2005/8/layout/lProcess2"/>
    <dgm:cxn modelId="{8F1DED1F-3A58-4AE1-8A84-C82C9874571B}" type="presParOf" srcId="{1D43C4CB-8513-43AD-858C-E4A002FFD721}" destId="{08B41B1C-988A-4E20-A145-BAD259977DE7}" srcOrd="2" destOrd="0" presId="urn:microsoft.com/office/officeart/2005/8/layout/lProcess2"/>
    <dgm:cxn modelId="{218F89FE-ECBA-40B5-8FB7-DBC763FA52A1}" type="presParOf" srcId="{08B41B1C-988A-4E20-A145-BAD259977DE7}" destId="{E7933027-22E7-45EC-A52B-3CBBB2D533E2}" srcOrd="0" destOrd="0" presId="urn:microsoft.com/office/officeart/2005/8/layout/lProcess2"/>
    <dgm:cxn modelId="{9CF6E860-6D15-4C20-8993-DBC183D6665F}" type="presParOf" srcId="{E7933027-22E7-45EC-A52B-3CBBB2D533E2}" destId="{87D0A2ED-7F59-4241-9495-B1D3C15FBE28}" srcOrd="0" destOrd="0" presId="urn:microsoft.com/office/officeart/2005/8/layout/lProcess2"/>
    <dgm:cxn modelId="{5351A717-99E6-41D6-9586-9E047937C857}" type="presParOf" srcId="{D93710D3-7C7C-43ED-B0BA-FFAD1F20A8D5}" destId="{3B3CCB01-3EE0-4EBF-9113-FA964EA763F1}" srcOrd="5" destOrd="0" presId="urn:microsoft.com/office/officeart/2005/8/layout/lProcess2"/>
    <dgm:cxn modelId="{0851E226-C83B-42EE-B993-DBAF20DC30E6}" type="presParOf" srcId="{D93710D3-7C7C-43ED-B0BA-FFAD1F20A8D5}" destId="{2A65782C-1F04-4259-9857-31D7075162CF}" srcOrd="6" destOrd="0" presId="urn:microsoft.com/office/officeart/2005/8/layout/lProcess2"/>
    <dgm:cxn modelId="{3BF68BFE-A4E2-4503-8572-60378044684A}" type="presParOf" srcId="{2A65782C-1F04-4259-9857-31D7075162CF}" destId="{A0015C86-8F51-4040-B881-331B93886FB6}" srcOrd="0" destOrd="0" presId="urn:microsoft.com/office/officeart/2005/8/layout/lProcess2"/>
    <dgm:cxn modelId="{8C177B90-D6C8-497D-B23D-263C7C274CD0}" type="presParOf" srcId="{2A65782C-1F04-4259-9857-31D7075162CF}" destId="{9D1EB9B0-CA13-47CB-B51C-F116395DACB8}" srcOrd="1" destOrd="0" presId="urn:microsoft.com/office/officeart/2005/8/layout/lProcess2"/>
    <dgm:cxn modelId="{5705227A-74DA-4EBA-BE79-9B12E5121407}" type="presParOf" srcId="{2A65782C-1F04-4259-9857-31D7075162CF}" destId="{C21E7A27-77A5-463C-A4CB-833BB9B2E630}" srcOrd="2" destOrd="0" presId="urn:microsoft.com/office/officeart/2005/8/layout/lProcess2"/>
    <dgm:cxn modelId="{2EC68904-6762-4C10-8D91-114E5651FA50}" type="presParOf" srcId="{C21E7A27-77A5-463C-A4CB-833BB9B2E630}" destId="{7228E370-B86C-4B67-BEAA-D118B7555E6C}" srcOrd="0" destOrd="0" presId="urn:microsoft.com/office/officeart/2005/8/layout/lProcess2"/>
    <dgm:cxn modelId="{56F8BD3B-192A-447B-9271-2EADBA85B75F}" type="presParOf" srcId="{7228E370-B86C-4B67-BEAA-D118B7555E6C}" destId="{9AB354D3-25CB-4971-9765-BC16B3501D3F}"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5BED0F-33F0-4CB0-9D23-470187816E82}" type="doc">
      <dgm:prSet loTypeId="urn:microsoft.com/office/officeart/2005/8/layout/process4" loCatId="process" qsTypeId="urn:microsoft.com/office/officeart/2005/8/quickstyle/simple1" qsCatId="simple" csTypeId="urn:microsoft.com/office/officeart/2005/8/colors/accent2_3" csCatId="accent2" phldr="1"/>
      <dgm:spPr/>
      <dgm:t>
        <a:bodyPr/>
        <a:lstStyle/>
        <a:p>
          <a:endParaRPr lang="en-US"/>
        </a:p>
      </dgm:t>
    </dgm:pt>
    <dgm:pt modelId="{A29D4584-AD84-4A77-94D1-AC5B76CE5915}">
      <dgm:prSet phldrT="[Text]" phldr="0"/>
      <dgm:spPr/>
      <dgm:t>
        <a:bodyPr/>
        <a:lstStyle/>
        <a:p>
          <a:pPr rtl="0"/>
          <a:r>
            <a:rPr lang="en-US" dirty="0">
              <a:solidFill>
                <a:schemeClr val="tx1">
                  <a:lumMod val="75000"/>
                  <a:lumOff val="25000"/>
                </a:schemeClr>
              </a:solidFill>
              <a:latin typeface="Century Gothic"/>
            </a:rPr>
            <a:t>Development of a Graphical User Interface (GUI)</a:t>
          </a:r>
        </a:p>
      </dgm:t>
    </dgm:pt>
    <dgm:pt modelId="{4DFCB692-CC06-4C29-85AD-F29323F28A2D}" type="parTrans" cxnId="{1DF6C96B-3F97-49C4-81F2-4492207120BD}">
      <dgm:prSet/>
      <dgm:spPr/>
      <dgm:t>
        <a:bodyPr/>
        <a:lstStyle/>
        <a:p>
          <a:endParaRPr lang="en-US"/>
        </a:p>
      </dgm:t>
    </dgm:pt>
    <dgm:pt modelId="{76387457-02DF-48A4-BB5D-97A782CCBE33}" type="sibTrans" cxnId="{1DF6C96B-3F97-49C4-81F2-4492207120BD}">
      <dgm:prSet/>
      <dgm:spPr/>
      <dgm:t>
        <a:bodyPr/>
        <a:lstStyle/>
        <a:p>
          <a:endParaRPr lang="en-US"/>
        </a:p>
      </dgm:t>
    </dgm:pt>
    <dgm:pt modelId="{201ECFA5-A14E-4641-9658-4497E86280CE}">
      <dgm:prSet phldrT="[Text]" phldr="0"/>
      <dgm:spPr/>
      <dgm:t>
        <a:bodyPr/>
        <a:lstStyle/>
        <a:p>
          <a:pPr rtl="0"/>
          <a:r>
            <a:rPr lang="en-US" dirty="0">
              <a:solidFill>
                <a:schemeClr val="tx1">
                  <a:lumMod val="75000"/>
                  <a:lumOff val="25000"/>
                </a:schemeClr>
              </a:solidFill>
              <a:latin typeface="Century Gothic"/>
            </a:rPr>
            <a:t>A GUI would provide an increase in user friendliness for the code and software products</a:t>
          </a:r>
        </a:p>
      </dgm:t>
    </dgm:pt>
    <dgm:pt modelId="{E51865F1-6421-4A1E-810D-D81CF33FB3D3}" type="parTrans" cxnId="{B009F2A0-B0A2-498C-84A6-53513D981421}">
      <dgm:prSet/>
      <dgm:spPr/>
      <dgm:t>
        <a:bodyPr/>
        <a:lstStyle/>
        <a:p>
          <a:endParaRPr lang="en-US"/>
        </a:p>
      </dgm:t>
    </dgm:pt>
    <dgm:pt modelId="{970CED93-13A0-4712-AB93-F90C82FB40CD}" type="sibTrans" cxnId="{B009F2A0-B0A2-498C-84A6-53513D981421}">
      <dgm:prSet/>
      <dgm:spPr/>
      <dgm:t>
        <a:bodyPr/>
        <a:lstStyle/>
        <a:p>
          <a:endParaRPr lang="en-US"/>
        </a:p>
      </dgm:t>
    </dgm:pt>
    <dgm:pt modelId="{F7C89CB6-C275-42CD-B79D-894AF0262041}">
      <dgm:prSet phldrT="[Text]" phldr="0"/>
      <dgm:spPr/>
      <dgm:t>
        <a:bodyPr/>
        <a:lstStyle/>
        <a:p>
          <a:pPr rtl="0"/>
          <a:r>
            <a:rPr lang="en-US" dirty="0">
              <a:solidFill>
                <a:schemeClr val="tx1">
                  <a:lumMod val="75000"/>
                  <a:lumOff val="25000"/>
                </a:schemeClr>
              </a:solidFill>
              <a:latin typeface="Century Gothic"/>
            </a:rPr>
            <a:t>Increased lead time &amp; accuracy</a:t>
          </a:r>
        </a:p>
      </dgm:t>
    </dgm:pt>
    <dgm:pt modelId="{A8B43E9E-202D-4EFA-A7C7-822AFF484EEC}" type="parTrans" cxnId="{0AFDA69F-BDB6-45B8-A283-EC935B8480EB}">
      <dgm:prSet/>
      <dgm:spPr/>
      <dgm:t>
        <a:bodyPr/>
        <a:lstStyle/>
        <a:p>
          <a:endParaRPr lang="en-US"/>
        </a:p>
      </dgm:t>
    </dgm:pt>
    <dgm:pt modelId="{88FC7AB0-07A8-4B4E-A06E-6F7B49B1E894}" type="sibTrans" cxnId="{0AFDA69F-BDB6-45B8-A283-EC935B8480EB}">
      <dgm:prSet/>
      <dgm:spPr/>
      <dgm:t>
        <a:bodyPr/>
        <a:lstStyle/>
        <a:p>
          <a:endParaRPr lang="en-US"/>
        </a:p>
      </dgm:t>
    </dgm:pt>
    <dgm:pt modelId="{01D6C9D9-8C3C-4329-B652-8FEE8901C054}">
      <dgm:prSet phldrT="[Text]" phldr="0"/>
      <dgm:spPr/>
      <dgm:t>
        <a:bodyPr/>
        <a:lstStyle/>
        <a:p>
          <a:pPr rtl="0"/>
          <a:r>
            <a:rPr lang="en-US" dirty="0">
              <a:solidFill>
                <a:schemeClr val="tx1">
                  <a:lumMod val="75000"/>
                  <a:lumOff val="25000"/>
                </a:schemeClr>
              </a:solidFill>
              <a:latin typeface="Century Gothic"/>
            </a:rPr>
            <a:t>Longer lead times for forecasting and greater accuracy means more useful predictions </a:t>
          </a:r>
        </a:p>
      </dgm:t>
    </dgm:pt>
    <dgm:pt modelId="{C08599E3-A118-4203-BE70-564A1A9F9412}" type="parTrans" cxnId="{5F6307FB-64D8-45EC-AEF1-4955581606B8}">
      <dgm:prSet/>
      <dgm:spPr/>
      <dgm:t>
        <a:bodyPr/>
        <a:lstStyle/>
        <a:p>
          <a:endParaRPr lang="en-US"/>
        </a:p>
      </dgm:t>
    </dgm:pt>
    <dgm:pt modelId="{C9589954-E8F0-4A4C-AA7C-DD59CEE48C99}" type="sibTrans" cxnId="{5F6307FB-64D8-45EC-AEF1-4955581606B8}">
      <dgm:prSet/>
      <dgm:spPr/>
      <dgm:t>
        <a:bodyPr/>
        <a:lstStyle/>
        <a:p>
          <a:endParaRPr lang="en-US"/>
        </a:p>
      </dgm:t>
    </dgm:pt>
    <dgm:pt modelId="{F9C628CD-EE06-486D-AFA7-DBE165A49D62}">
      <dgm:prSet phldrT="[Text]" phldr="0"/>
      <dgm:spPr/>
      <dgm:t>
        <a:bodyPr/>
        <a:lstStyle/>
        <a:p>
          <a:pPr rtl="0"/>
          <a:r>
            <a:rPr lang="en-US" dirty="0">
              <a:solidFill>
                <a:schemeClr val="tx1">
                  <a:lumMod val="75000"/>
                  <a:lumOff val="25000"/>
                </a:schemeClr>
              </a:solidFill>
              <a:latin typeface="Century Gothic"/>
            </a:rPr>
            <a:t>Downscaled model</a:t>
          </a:r>
        </a:p>
      </dgm:t>
    </dgm:pt>
    <dgm:pt modelId="{C9F3864C-5FFA-426D-91BC-2F81DC0BBAB9}" type="parTrans" cxnId="{76175807-106F-4C63-835C-9ADDC87575C1}">
      <dgm:prSet/>
      <dgm:spPr/>
      <dgm:t>
        <a:bodyPr/>
        <a:lstStyle/>
        <a:p>
          <a:endParaRPr lang="en-US"/>
        </a:p>
      </dgm:t>
    </dgm:pt>
    <dgm:pt modelId="{E2966689-F7EE-4EA2-8806-B2C7E8E1AD79}" type="sibTrans" cxnId="{76175807-106F-4C63-835C-9ADDC87575C1}">
      <dgm:prSet/>
      <dgm:spPr/>
      <dgm:t>
        <a:bodyPr/>
        <a:lstStyle/>
        <a:p>
          <a:endParaRPr lang="en-US"/>
        </a:p>
      </dgm:t>
    </dgm:pt>
    <dgm:pt modelId="{D4DEAD51-4175-4B62-944B-2D428255C944}">
      <dgm:prSet phldrT="[Text]" phldr="0"/>
      <dgm:spPr/>
      <dgm:t>
        <a:bodyPr/>
        <a:lstStyle/>
        <a:p>
          <a:pPr rtl="0"/>
          <a:r>
            <a:rPr lang="en-US" dirty="0">
              <a:solidFill>
                <a:schemeClr val="tx1">
                  <a:lumMod val="75000"/>
                  <a:lumOff val="25000"/>
                </a:schemeClr>
              </a:solidFill>
              <a:latin typeface="Century Gothic"/>
            </a:rPr>
            <a:t>Paired with other variables, a downscaled model would provide the partner with more meaningful end products</a:t>
          </a:r>
        </a:p>
      </dgm:t>
    </dgm:pt>
    <dgm:pt modelId="{5D1D1DC9-EE8C-45F1-8C52-700C8CD21853}" type="parTrans" cxnId="{2B0E2039-8CEB-493E-9240-84DDC85E28F4}">
      <dgm:prSet/>
      <dgm:spPr/>
      <dgm:t>
        <a:bodyPr/>
        <a:lstStyle/>
        <a:p>
          <a:endParaRPr lang="en-US"/>
        </a:p>
      </dgm:t>
    </dgm:pt>
    <dgm:pt modelId="{6C5A060F-7010-4F19-BC4A-E563C280014D}" type="sibTrans" cxnId="{2B0E2039-8CEB-493E-9240-84DDC85E28F4}">
      <dgm:prSet/>
      <dgm:spPr/>
      <dgm:t>
        <a:bodyPr/>
        <a:lstStyle/>
        <a:p>
          <a:endParaRPr lang="en-US"/>
        </a:p>
      </dgm:t>
    </dgm:pt>
    <dgm:pt modelId="{468B7F12-B252-4729-B62D-4A68282E24C5}">
      <dgm:prSet phldrT="[Text]" phldr="0"/>
      <dgm:spPr/>
      <dgm:t>
        <a:bodyPr/>
        <a:lstStyle/>
        <a:p>
          <a:pPr rtl="0"/>
          <a:r>
            <a:rPr lang="en-US" dirty="0">
              <a:solidFill>
                <a:schemeClr val="tx1">
                  <a:lumMod val="75000"/>
                  <a:lumOff val="25000"/>
                </a:schemeClr>
              </a:solidFill>
              <a:latin typeface="Century Gothic"/>
            </a:rPr>
            <a:t>Improved crop yield forecast</a:t>
          </a:r>
        </a:p>
      </dgm:t>
    </dgm:pt>
    <dgm:pt modelId="{FA9C02F3-A085-4388-9B66-B50F026E82AF}" type="parTrans" cxnId="{11527188-2175-4053-AFB8-F89C36E2E56B}">
      <dgm:prSet/>
      <dgm:spPr/>
      <dgm:t>
        <a:bodyPr/>
        <a:lstStyle/>
        <a:p>
          <a:endParaRPr lang="en-US"/>
        </a:p>
      </dgm:t>
    </dgm:pt>
    <dgm:pt modelId="{34B09634-46A5-40CC-BEC3-9041267797EA}" type="sibTrans" cxnId="{11527188-2175-4053-AFB8-F89C36E2E56B}">
      <dgm:prSet/>
      <dgm:spPr/>
      <dgm:t>
        <a:bodyPr/>
        <a:lstStyle/>
        <a:p>
          <a:endParaRPr lang="en-US"/>
        </a:p>
      </dgm:t>
    </dgm:pt>
    <dgm:pt modelId="{8B0DD1E0-90A6-4BB3-BF35-EFB2E68B0BE7}">
      <dgm:prSet phldr="0"/>
      <dgm:spPr/>
      <dgm:t>
        <a:bodyPr/>
        <a:lstStyle/>
        <a:p>
          <a:pPr rtl="0"/>
          <a:r>
            <a:rPr lang="en-US" dirty="0">
              <a:solidFill>
                <a:schemeClr val="tx1">
                  <a:lumMod val="75000"/>
                  <a:lumOff val="25000"/>
                </a:schemeClr>
              </a:solidFill>
              <a:latin typeface="Century Gothic"/>
            </a:rPr>
            <a:t>With a greater amount of input variables, the outputs would be more widely applicable</a:t>
          </a:r>
        </a:p>
      </dgm:t>
    </dgm:pt>
    <dgm:pt modelId="{FA63F989-5101-4CC4-A344-E89CE921A032}" type="parTrans" cxnId="{FA75D0F8-44BA-4CC6-B03A-E262CD9B8527}">
      <dgm:prSet/>
      <dgm:spPr/>
      <dgm:t>
        <a:bodyPr/>
        <a:lstStyle/>
        <a:p>
          <a:endParaRPr lang="en-US"/>
        </a:p>
      </dgm:t>
    </dgm:pt>
    <dgm:pt modelId="{EE932F40-39EC-4D8E-85B8-AC6EAF91CDF5}" type="sibTrans" cxnId="{FA75D0F8-44BA-4CC6-B03A-E262CD9B8527}">
      <dgm:prSet/>
      <dgm:spPr/>
      <dgm:t>
        <a:bodyPr/>
        <a:lstStyle/>
        <a:p>
          <a:endParaRPr lang="en-US"/>
        </a:p>
      </dgm:t>
    </dgm:pt>
    <dgm:pt modelId="{7E20086D-8417-498B-91EE-3F53FBE145BA}" type="pres">
      <dgm:prSet presAssocID="{2E5BED0F-33F0-4CB0-9D23-470187816E82}" presName="Name0" presStyleCnt="0">
        <dgm:presLayoutVars>
          <dgm:dir/>
          <dgm:animLvl val="lvl"/>
          <dgm:resizeHandles val="exact"/>
        </dgm:presLayoutVars>
      </dgm:prSet>
      <dgm:spPr/>
      <dgm:t>
        <a:bodyPr/>
        <a:lstStyle/>
        <a:p>
          <a:endParaRPr lang="en-US"/>
        </a:p>
      </dgm:t>
    </dgm:pt>
    <dgm:pt modelId="{3E52855E-ABE3-4062-96FC-3579E732A8DD}" type="pres">
      <dgm:prSet presAssocID="{468B7F12-B252-4729-B62D-4A68282E24C5}" presName="boxAndChildren" presStyleCnt="0"/>
      <dgm:spPr/>
    </dgm:pt>
    <dgm:pt modelId="{E31079C1-DFF5-4F31-A2CD-51B321E9749F}" type="pres">
      <dgm:prSet presAssocID="{468B7F12-B252-4729-B62D-4A68282E24C5}" presName="parentTextBox" presStyleLbl="node1" presStyleIdx="0" presStyleCnt="4"/>
      <dgm:spPr/>
      <dgm:t>
        <a:bodyPr/>
        <a:lstStyle/>
        <a:p>
          <a:endParaRPr lang="en-US"/>
        </a:p>
      </dgm:t>
    </dgm:pt>
    <dgm:pt modelId="{36E843AB-C242-4DFB-9F55-862DE5DB0C9E}" type="pres">
      <dgm:prSet presAssocID="{468B7F12-B252-4729-B62D-4A68282E24C5}" presName="entireBox" presStyleLbl="node1" presStyleIdx="0" presStyleCnt="4"/>
      <dgm:spPr/>
      <dgm:t>
        <a:bodyPr/>
        <a:lstStyle/>
        <a:p>
          <a:endParaRPr lang="en-US"/>
        </a:p>
      </dgm:t>
    </dgm:pt>
    <dgm:pt modelId="{A145AE45-2384-4545-B426-DB804664E6F7}" type="pres">
      <dgm:prSet presAssocID="{468B7F12-B252-4729-B62D-4A68282E24C5}" presName="descendantBox" presStyleCnt="0"/>
      <dgm:spPr/>
    </dgm:pt>
    <dgm:pt modelId="{5FBCCD42-6A9B-4B4F-9CF6-282AA2DA9F71}" type="pres">
      <dgm:prSet presAssocID="{8B0DD1E0-90A6-4BB3-BF35-EFB2E68B0BE7}" presName="childTextBox" presStyleLbl="fgAccFollowNode1" presStyleIdx="0" presStyleCnt="4">
        <dgm:presLayoutVars>
          <dgm:bulletEnabled val="1"/>
        </dgm:presLayoutVars>
      </dgm:prSet>
      <dgm:spPr/>
      <dgm:t>
        <a:bodyPr/>
        <a:lstStyle/>
        <a:p>
          <a:endParaRPr lang="en-US"/>
        </a:p>
      </dgm:t>
    </dgm:pt>
    <dgm:pt modelId="{0723C028-E4EC-4F27-8FE9-CF9203A2ABF5}" type="pres">
      <dgm:prSet presAssocID="{E2966689-F7EE-4EA2-8806-B2C7E8E1AD79}" presName="sp" presStyleCnt="0"/>
      <dgm:spPr/>
    </dgm:pt>
    <dgm:pt modelId="{8C7190BD-2967-44D3-BCDC-D31B8E698F47}" type="pres">
      <dgm:prSet presAssocID="{F9C628CD-EE06-486D-AFA7-DBE165A49D62}" presName="arrowAndChildren" presStyleCnt="0"/>
      <dgm:spPr/>
    </dgm:pt>
    <dgm:pt modelId="{F581E94D-F776-4713-871A-D88DDC527BF1}" type="pres">
      <dgm:prSet presAssocID="{F9C628CD-EE06-486D-AFA7-DBE165A49D62}" presName="parentTextArrow" presStyleLbl="node1" presStyleIdx="0" presStyleCnt="4"/>
      <dgm:spPr/>
      <dgm:t>
        <a:bodyPr/>
        <a:lstStyle/>
        <a:p>
          <a:endParaRPr lang="en-US"/>
        </a:p>
      </dgm:t>
    </dgm:pt>
    <dgm:pt modelId="{2F14F0D9-56FD-405C-8EE6-F3DBA5FC9ACD}" type="pres">
      <dgm:prSet presAssocID="{F9C628CD-EE06-486D-AFA7-DBE165A49D62}" presName="arrow" presStyleLbl="node1" presStyleIdx="1" presStyleCnt="4"/>
      <dgm:spPr/>
      <dgm:t>
        <a:bodyPr/>
        <a:lstStyle/>
        <a:p>
          <a:endParaRPr lang="en-US"/>
        </a:p>
      </dgm:t>
    </dgm:pt>
    <dgm:pt modelId="{0730BDB5-2589-4B3B-9547-24B55DEDC09F}" type="pres">
      <dgm:prSet presAssocID="{F9C628CD-EE06-486D-AFA7-DBE165A49D62}" presName="descendantArrow" presStyleCnt="0"/>
      <dgm:spPr/>
    </dgm:pt>
    <dgm:pt modelId="{9D8FED6E-0D0A-4F0B-A4CC-3E5EFC57EB22}" type="pres">
      <dgm:prSet presAssocID="{D4DEAD51-4175-4B62-944B-2D428255C944}" presName="childTextArrow" presStyleLbl="fgAccFollowNode1" presStyleIdx="1" presStyleCnt="4">
        <dgm:presLayoutVars>
          <dgm:bulletEnabled val="1"/>
        </dgm:presLayoutVars>
      </dgm:prSet>
      <dgm:spPr/>
      <dgm:t>
        <a:bodyPr/>
        <a:lstStyle/>
        <a:p>
          <a:endParaRPr lang="en-US"/>
        </a:p>
      </dgm:t>
    </dgm:pt>
    <dgm:pt modelId="{55DBC6D1-1FA0-4C19-AE87-AF01BB8AF207}" type="pres">
      <dgm:prSet presAssocID="{88FC7AB0-07A8-4B4E-A06E-6F7B49B1E894}" presName="sp" presStyleCnt="0"/>
      <dgm:spPr/>
    </dgm:pt>
    <dgm:pt modelId="{75062FBE-DA31-48C4-8BDD-56AB20474FE6}" type="pres">
      <dgm:prSet presAssocID="{F7C89CB6-C275-42CD-B79D-894AF0262041}" presName="arrowAndChildren" presStyleCnt="0"/>
      <dgm:spPr/>
    </dgm:pt>
    <dgm:pt modelId="{DAAD9F28-2DE6-49C0-8608-BC33648D8C70}" type="pres">
      <dgm:prSet presAssocID="{F7C89CB6-C275-42CD-B79D-894AF0262041}" presName="parentTextArrow" presStyleLbl="node1" presStyleIdx="1" presStyleCnt="4"/>
      <dgm:spPr/>
      <dgm:t>
        <a:bodyPr/>
        <a:lstStyle/>
        <a:p>
          <a:endParaRPr lang="en-US"/>
        </a:p>
      </dgm:t>
    </dgm:pt>
    <dgm:pt modelId="{9012B18E-D337-4438-9FB8-87BC0A0D4DE5}" type="pres">
      <dgm:prSet presAssocID="{F7C89CB6-C275-42CD-B79D-894AF0262041}" presName="arrow" presStyleLbl="node1" presStyleIdx="2" presStyleCnt="4"/>
      <dgm:spPr/>
      <dgm:t>
        <a:bodyPr/>
        <a:lstStyle/>
        <a:p>
          <a:endParaRPr lang="en-US"/>
        </a:p>
      </dgm:t>
    </dgm:pt>
    <dgm:pt modelId="{ACDACC46-94FB-45D0-8597-D885A0744AA0}" type="pres">
      <dgm:prSet presAssocID="{F7C89CB6-C275-42CD-B79D-894AF0262041}" presName="descendantArrow" presStyleCnt="0"/>
      <dgm:spPr/>
    </dgm:pt>
    <dgm:pt modelId="{D7B12E78-0673-4636-AD7B-B3E03290E80C}" type="pres">
      <dgm:prSet presAssocID="{01D6C9D9-8C3C-4329-B652-8FEE8901C054}" presName="childTextArrow" presStyleLbl="fgAccFollowNode1" presStyleIdx="2" presStyleCnt="4">
        <dgm:presLayoutVars>
          <dgm:bulletEnabled val="1"/>
        </dgm:presLayoutVars>
      </dgm:prSet>
      <dgm:spPr/>
      <dgm:t>
        <a:bodyPr/>
        <a:lstStyle/>
        <a:p>
          <a:endParaRPr lang="en-US"/>
        </a:p>
      </dgm:t>
    </dgm:pt>
    <dgm:pt modelId="{431CF6E3-7385-430E-84C2-9324C4AC1767}" type="pres">
      <dgm:prSet presAssocID="{76387457-02DF-48A4-BB5D-97A782CCBE33}" presName="sp" presStyleCnt="0"/>
      <dgm:spPr/>
    </dgm:pt>
    <dgm:pt modelId="{6C34A7BD-3983-47D4-890C-764DD776997D}" type="pres">
      <dgm:prSet presAssocID="{A29D4584-AD84-4A77-94D1-AC5B76CE5915}" presName="arrowAndChildren" presStyleCnt="0"/>
      <dgm:spPr/>
    </dgm:pt>
    <dgm:pt modelId="{A291AD24-C1B5-4817-9B74-72C55AD6416E}" type="pres">
      <dgm:prSet presAssocID="{A29D4584-AD84-4A77-94D1-AC5B76CE5915}" presName="parentTextArrow" presStyleLbl="node1" presStyleIdx="2" presStyleCnt="4"/>
      <dgm:spPr/>
      <dgm:t>
        <a:bodyPr/>
        <a:lstStyle/>
        <a:p>
          <a:endParaRPr lang="en-US"/>
        </a:p>
      </dgm:t>
    </dgm:pt>
    <dgm:pt modelId="{E3DCC196-0709-4D63-AFA2-6D149FC12121}" type="pres">
      <dgm:prSet presAssocID="{A29D4584-AD84-4A77-94D1-AC5B76CE5915}" presName="arrow" presStyleLbl="node1" presStyleIdx="3" presStyleCnt="4"/>
      <dgm:spPr/>
      <dgm:t>
        <a:bodyPr/>
        <a:lstStyle/>
        <a:p>
          <a:endParaRPr lang="en-US"/>
        </a:p>
      </dgm:t>
    </dgm:pt>
    <dgm:pt modelId="{7008C92D-A06E-459D-A90E-0059F44D5B93}" type="pres">
      <dgm:prSet presAssocID="{A29D4584-AD84-4A77-94D1-AC5B76CE5915}" presName="descendantArrow" presStyleCnt="0"/>
      <dgm:spPr/>
    </dgm:pt>
    <dgm:pt modelId="{5F56D187-B167-47AB-A51A-F921BB8CDFC6}" type="pres">
      <dgm:prSet presAssocID="{201ECFA5-A14E-4641-9658-4497E86280CE}" presName="childTextArrow" presStyleLbl="fgAccFollowNode1" presStyleIdx="3" presStyleCnt="4">
        <dgm:presLayoutVars>
          <dgm:bulletEnabled val="1"/>
        </dgm:presLayoutVars>
      </dgm:prSet>
      <dgm:spPr/>
      <dgm:t>
        <a:bodyPr/>
        <a:lstStyle/>
        <a:p>
          <a:endParaRPr lang="en-US"/>
        </a:p>
      </dgm:t>
    </dgm:pt>
  </dgm:ptLst>
  <dgm:cxnLst>
    <dgm:cxn modelId="{4199C4C3-8D44-4577-91B3-B43B99C21B4E}" type="presOf" srcId="{2E5BED0F-33F0-4CB0-9D23-470187816E82}" destId="{7E20086D-8417-498B-91EE-3F53FBE145BA}" srcOrd="0" destOrd="0" presId="urn:microsoft.com/office/officeart/2005/8/layout/process4"/>
    <dgm:cxn modelId="{BF257765-6655-49DF-8F08-C36EF30C17C0}" type="presOf" srcId="{01D6C9D9-8C3C-4329-B652-8FEE8901C054}" destId="{D7B12E78-0673-4636-AD7B-B3E03290E80C}" srcOrd="0" destOrd="0" presId="urn:microsoft.com/office/officeart/2005/8/layout/process4"/>
    <dgm:cxn modelId="{AF4A6B56-0BD9-48CA-9AA5-EEC0F02A48E7}" type="presOf" srcId="{A29D4584-AD84-4A77-94D1-AC5B76CE5915}" destId="{E3DCC196-0709-4D63-AFA2-6D149FC12121}" srcOrd="1" destOrd="0" presId="urn:microsoft.com/office/officeart/2005/8/layout/process4"/>
    <dgm:cxn modelId="{205344E9-8EBB-4DD1-BC79-A56F17B77B4E}" type="presOf" srcId="{468B7F12-B252-4729-B62D-4A68282E24C5}" destId="{36E843AB-C242-4DFB-9F55-862DE5DB0C9E}" srcOrd="1" destOrd="0" presId="urn:microsoft.com/office/officeart/2005/8/layout/process4"/>
    <dgm:cxn modelId="{CC228ED8-749D-449D-B1E5-D05EE88812FA}" type="presOf" srcId="{F9C628CD-EE06-486D-AFA7-DBE165A49D62}" destId="{F581E94D-F776-4713-871A-D88DDC527BF1}" srcOrd="0" destOrd="0" presId="urn:microsoft.com/office/officeart/2005/8/layout/process4"/>
    <dgm:cxn modelId="{32AD82E9-0D2A-4422-8E3D-56E464600B74}" type="presOf" srcId="{468B7F12-B252-4729-B62D-4A68282E24C5}" destId="{E31079C1-DFF5-4F31-A2CD-51B321E9749F}" srcOrd="0" destOrd="0" presId="urn:microsoft.com/office/officeart/2005/8/layout/process4"/>
    <dgm:cxn modelId="{1F738682-AB97-41C1-A074-49B5D14B8886}" type="presOf" srcId="{201ECFA5-A14E-4641-9658-4497E86280CE}" destId="{5F56D187-B167-47AB-A51A-F921BB8CDFC6}" srcOrd="0" destOrd="0" presId="urn:microsoft.com/office/officeart/2005/8/layout/process4"/>
    <dgm:cxn modelId="{BD95655E-91FC-42FA-82FB-EE57688F2F69}" type="presOf" srcId="{F7C89CB6-C275-42CD-B79D-894AF0262041}" destId="{9012B18E-D337-4438-9FB8-87BC0A0D4DE5}" srcOrd="1" destOrd="0" presId="urn:microsoft.com/office/officeart/2005/8/layout/process4"/>
    <dgm:cxn modelId="{25BA0B26-32B4-46E6-B9D3-91F4F6A0CF37}" type="presOf" srcId="{F9C628CD-EE06-486D-AFA7-DBE165A49D62}" destId="{2F14F0D9-56FD-405C-8EE6-F3DBA5FC9ACD}" srcOrd="1" destOrd="0" presId="urn:microsoft.com/office/officeart/2005/8/layout/process4"/>
    <dgm:cxn modelId="{5CF1BFA2-42A3-41CD-A05A-D50B08C211C4}" type="presOf" srcId="{A29D4584-AD84-4A77-94D1-AC5B76CE5915}" destId="{A291AD24-C1B5-4817-9B74-72C55AD6416E}" srcOrd="0" destOrd="0" presId="urn:microsoft.com/office/officeart/2005/8/layout/process4"/>
    <dgm:cxn modelId="{1DF6C96B-3F97-49C4-81F2-4492207120BD}" srcId="{2E5BED0F-33F0-4CB0-9D23-470187816E82}" destId="{A29D4584-AD84-4A77-94D1-AC5B76CE5915}" srcOrd="0" destOrd="0" parTransId="{4DFCB692-CC06-4C29-85AD-F29323F28A2D}" sibTransId="{76387457-02DF-48A4-BB5D-97A782CCBE33}"/>
    <dgm:cxn modelId="{C1D073A2-14D0-4F26-97FD-BD1FB175C144}" type="presOf" srcId="{D4DEAD51-4175-4B62-944B-2D428255C944}" destId="{9D8FED6E-0D0A-4F0B-A4CC-3E5EFC57EB22}" srcOrd="0" destOrd="0" presId="urn:microsoft.com/office/officeart/2005/8/layout/process4"/>
    <dgm:cxn modelId="{5F6307FB-64D8-45EC-AEF1-4955581606B8}" srcId="{F7C89CB6-C275-42CD-B79D-894AF0262041}" destId="{01D6C9D9-8C3C-4329-B652-8FEE8901C054}" srcOrd="0" destOrd="0" parTransId="{C08599E3-A118-4203-BE70-564A1A9F9412}" sibTransId="{C9589954-E8F0-4A4C-AA7C-DD59CEE48C99}"/>
    <dgm:cxn modelId="{FA75D0F8-44BA-4CC6-B03A-E262CD9B8527}" srcId="{468B7F12-B252-4729-B62D-4A68282E24C5}" destId="{8B0DD1E0-90A6-4BB3-BF35-EFB2E68B0BE7}" srcOrd="0" destOrd="0" parTransId="{FA63F989-5101-4CC4-A344-E89CE921A032}" sibTransId="{EE932F40-39EC-4D8E-85B8-AC6EAF91CDF5}"/>
    <dgm:cxn modelId="{0AFDA69F-BDB6-45B8-A283-EC935B8480EB}" srcId="{2E5BED0F-33F0-4CB0-9D23-470187816E82}" destId="{F7C89CB6-C275-42CD-B79D-894AF0262041}" srcOrd="1" destOrd="0" parTransId="{A8B43E9E-202D-4EFA-A7C7-822AFF484EEC}" sibTransId="{88FC7AB0-07A8-4B4E-A06E-6F7B49B1E894}"/>
    <dgm:cxn modelId="{11527188-2175-4053-AFB8-F89C36E2E56B}" srcId="{2E5BED0F-33F0-4CB0-9D23-470187816E82}" destId="{468B7F12-B252-4729-B62D-4A68282E24C5}" srcOrd="3" destOrd="0" parTransId="{FA9C02F3-A085-4388-9B66-B50F026E82AF}" sibTransId="{34B09634-46A5-40CC-BEC3-9041267797EA}"/>
    <dgm:cxn modelId="{76175807-106F-4C63-835C-9ADDC87575C1}" srcId="{2E5BED0F-33F0-4CB0-9D23-470187816E82}" destId="{F9C628CD-EE06-486D-AFA7-DBE165A49D62}" srcOrd="2" destOrd="0" parTransId="{C9F3864C-5FFA-426D-91BC-2F81DC0BBAB9}" sibTransId="{E2966689-F7EE-4EA2-8806-B2C7E8E1AD79}"/>
    <dgm:cxn modelId="{53CC6DEE-917B-4624-9486-A552D1EF58B4}" type="presOf" srcId="{F7C89CB6-C275-42CD-B79D-894AF0262041}" destId="{DAAD9F28-2DE6-49C0-8608-BC33648D8C70}" srcOrd="0" destOrd="0" presId="urn:microsoft.com/office/officeart/2005/8/layout/process4"/>
    <dgm:cxn modelId="{A1C1047C-EBE2-413A-BE80-F939D919D006}" type="presOf" srcId="{8B0DD1E0-90A6-4BB3-BF35-EFB2E68B0BE7}" destId="{5FBCCD42-6A9B-4B4F-9CF6-282AA2DA9F71}" srcOrd="0" destOrd="0" presId="urn:microsoft.com/office/officeart/2005/8/layout/process4"/>
    <dgm:cxn modelId="{2B0E2039-8CEB-493E-9240-84DDC85E28F4}" srcId="{F9C628CD-EE06-486D-AFA7-DBE165A49D62}" destId="{D4DEAD51-4175-4B62-944B-2D428255C944}" srcOrd="0" destOrd="0" parTransId="{5D1D1DC9-EE8C-45F1-8C52-700C8CD21853}" sibTransId="{6C5A060F-7010-4F19-BC4A-E563C280014D}"/>
    <dgm:cxn modelId="{B009F2A0-B0A2-498C-84A6-53513D981421}" srcId="{A29D4584-AD84-4A77-94D1-AC5B76CE5915}" destId="{201ECFA5-A14E-4641-9658-4497E86280CE}" srcOrd="0" destOrd="0" parTransId="{E51865F1-6421-4A1E-810D-D81CF33FB3D3}" sibTransId="{970CED93-13A0-4712-AB93-F90C82FB40CD}"/>
    <dgm:cxn modelId="{E872DFCB-DC74-4D47-9425-7792AC069952}" type="presParOf" srcId="{7E20086D-8417-498B-91EE-3F53FBE145BA}" destId="{3E52855E-ABE3-4062-96FC-3579E732A8DD}" srcOrd="0" destOrd="0" presId="urn:microsoft.com/office/officeart/2005/8/layout/process4"/>
    <dgm:cxn modelId="{68B56E29-AA93-4D0B-97AD-F5A3E9E5534C}" type="presParOf" srcId="{3E52855E-ABE3-4062-96FC-3579E732A8DD}" destId="{E31079C1-DFF5-4F31-A2CD-51B321E9749F}" srcOrd="0" destOrd="0" presId="urn:microsoft.com/office/officeart/2005/8/layout/process4"/>
    <dgm:cxn modelId="{7E062036-3DFA-47CD-B7F8-F9252ACDA985}" type="presParOf" srcId="{3E52855E-ABE3-4062-96FC-3579E732A8DD}" destId="{36E843AB-C242-4DFB-9F55-862DE5DB0C9E}" srcOrd="1" destOrd="0" presId="urn:microsoft.com/office/officeart/2005/8/layout/process4"/>
    <dgm:cxn modelId="{A1B0B321-7904-4D68-8C7E-73BB98C2A8EA}" type="presParOf" srcId="{3E52855E-ABE3-4062-96FC-3579E732A8DD}" destId="{A145AE45-2384-4545-B426-DB804664E6F7}" srcOrd="2" destOrd="0" presId="urn:microsoft.com/office/officeart/2005/8/layout/process4"/>
    <dgm:cxn modelId="{E53E0843-9190-433C-8233-06F3C107D0DD}" type="presParOf" srcId="{A145AE45-2384-4545-B426-DB804664E6F7}" destId="{5FBCCD42-6A9B-4B4F-9CF6-282AA2DA9F71}" srcOrd="0" destOrd="0" presId="urn:microsoft.com/office/officeart/2005/8/layout/process4"/>
    <dgm:cxn modelId="{3405C901-B4DD-42A3-8B01-9199F94B2C6B}" type="presParOf" srcId="{7E20086D-8417-498B-91EE-3F53FBE145BA}" destId="{0723C028-E4EC-4F27-8FE9-CF9203A2ABF5}" srcOrd="1" destOrd="0" presId="urn:microsoft.com/office/officeart/2005/8/layout/process4"/>
    <dgm:cxn modelId="{09B588F0-DB2B-4E60-B721-4A5EF8F1E8C3}" type="presParOf" srcId="{7E20086D-8417-498B-91EE-3F53FBE145BA}" destId="{8C7190BD-2967-44D3-BCDC-D31B8E698F47}" srcOrd="2" destOrd="0" presId="urn:microsoft.com/office/officeart/2005/8/layout/process4"/>
    <dgm:cxn modelId="{35747199-4DAD-4F10-9411-D7652DAE72EA}" type="presParOf" srcId="{8C7190BD-2967-44D3-BCDC-D31B8E698F47}" destId="{F581E94D-F776-4713-871A-D88DDC527BF1}" srcOrd="0" destOrd="0" presId="urn:microsoft.com/office/officeart/2005/8/layout/process4"/>
    <dgm:cxn modelId="{3FDA7BF8-1D59-40FE-8C14-0B9C4ABC0FE5}" type="presParOf" srcId="{8C7190BD-2967-44D3-BCDC-D31B8E698F47}" destId="{2F14F0D9-56FD-405C-8EE6-F3DBA5FC9ACD}" srcOrd="1" destOrd="0" presId="urn:microsoft.com/office/officeart/2005/8/layout/process4"/>
    <dgm:cxn modelId="{EF4E741F-9CBF-47EB-855B-952E47A5640C}" type="presParOf" srcId="{8C7190BD-2967-44D3-BCDC-D31B8E698F47}" destId="{0730BDB5-2589-4B3B-9547-24B55DEDC09F}" srcOrd="2" destOrd="0" presId="urn:microsoft.com/office/officeart/2005/8/layout/process4"/>
    <dgm:cxn modelId="{7ACDFC03-12FD-458C-B782-9B2EED22D649}" type="presParOf" srcId="{0730BDB5-2589-4B3B-9547-24B55DEDC09F}" destId="{9D8FED6E-0D0A-4F0B-A4CC-3E5EFC57EB22}" srcOrd="0" destOrd="0" presId="urn:microsoft.com/office/officeart/2005/8/layout/process4"/>
    <dgm:cxn modelId="{7BCE9109-2900-4580-AFE3-D6F4E11868B8}" type="presParOf" srcId="{7E20086D-8417-498B-91EE-3F53FBE145BA}" destId="{55DBC6D1-1FA0-4C19-AE87-AF01BB8AF207}" srcOrd="3" destOrd="0" presId="urn:microsoft.com/office/officeart/2005/8/layout/process4"/>
    <dgm:cxn modelId="{865CF264-2F5C-4D15-816B-2455C894A125}" type="presParOf" srcId="{7E20086D-8417-498B-91EE-3F53FBE145BA}" destId="{75062FBE-DA31-48C4-8BDD-56AB20474FE6}" srcOrd="4" destOrd="0" presId="urn:microsoft.com/office/officeart/2005/8/layout/process4"/>
    <dgm:cxn modelId="{FAEE9A7C-6664-4481-AAA2-3606E24330AC}" type="presParOf" srcId="{75062FBE-DA31-48C4-8BDD-56AB20474FE6}" destId="{DAAD9F28-2DE6-49C0-8608-BC33648D8C70}" srcOrd="0" destOrd="0" presId="urn:microsoft.com/office/officeart/2005/8/layout/process4"/>
    <dgm:cxn modelId="{9EEBFAD2-19FE-4CC6-A4D6-ABF24C8AE25C}" type="presParOf" srcId="{75062FBE-DA31-48C4-8BDD-56AB20474FE6}" destId="{9012B18E-D337-4438-9FB8-87BC0A0D4DE5}" srcOrd="1" destOrd="0" presId="urn:microsoft.com/office/officeart/2005/8/layout/process4"/>
    <dgm:cxn modelId="{1B85502F-49BF-45B2-BB61-75308102649E}" type="presParOf" srcId="{75062FBE-DA31-48C4-8BDD-56AB20474FE6}" destId="{ACDACC46-94FB-45D0-8597-D885A0744AA0}" srcOrd="2" destOrd="0" presId="urn:microsoft.com/office/officeart/2005/8/layout/process4"/>
    <dgm:cxn modelId="{6F69CE14-6661-43C6-B3A0-21CFD9AE789D}" type="presParOf" srcId="{ACDACC46-94FB-45D0-8597-D885A0744AA0}" destId="{D7B12E78-0673-4636-AD7B-B3E03290E80C}" srcOrd="0" destOrd="0" presId="urn:microsoft.com/office/officeart/2005/8/layout/process4"/>
    <dgm:cxn modelId="{B0D301DE-459F-431C-A27D-B26A1094A5C3}" type="presParOf" srcId="{7E20086D-8417-498B-91EE-3F53FBE145BA}" destId="{431CF6E3-7385-430E-84C2-9324C4AC1767}" srcOrd="5" destOrd="0" presId="urn:microsoft.com/office/officeart/2005/8/layout/process4"/>
    <dgm:cxn modelId="{B6246A3E-4B55-480D-9E51-FEB9F07A03CE}" type="presParOf" srcId="{7E20086D-8417-498B-91EE-3F53FBE145BA}" destId="{6C34A7BD-3983-47D4-890C-764DD776997D}" srcOrd="6" destOrd="0" presId="urn:microsoft.com/office/officeart/2005/8/layout/process4"/>
    <dgm:cxn modelId="{A841601F-F596-464F-807B-CA8E0663F93F}" type="presParOf" srcId="{6C34A7BD-3983-47D4-890C-764DD776997D}" destId="{A291AD24-C1B5-4817-9B74-72C55AD6416E}" srcOrd="0" destOrd="0" presId="urn:microsoft.com/office/officeart/2005/8/layout/process4"/>
    <dgm:cxn modelId="{C82FB7B2-5A30-41AE-BF36-141BD58A8005}" type="presParOf" srcId="{6C34A7BD-3983-47D4-890C-764DD776997D}" destId="{E3DCC196-0709-4D63-AFA2-6D149FC12121}" srcOrd="1" destOrd="0" presId="urn:microsoft.com/office/officeart/2005/8/layout/process4"/>
    <dgm:cxn modelId="{996A416C-BC87-45FE-8166-609EB6E620C4}" type="presParOf" srcId="{6C34A7BD-3983-47D4-890C-764DD776997D}" destId="{7008C92D-A06E-459D-A90E-0059F44D5B93}" srcOrd="2" destOrd="0" presId="urn:microsoft.com/office/officeart/2005/8/layout/process4"/>
    <dgm:cxn modelId="{B220D08D-3105-4A6E-9E46-A367FA42913E}" type="presParOf" srcId="{7008C92D-A06E-459D-A90E-0059F44D5B93}" destId="{5F56D187-B167-47AB-A51A-F921BB8CDFC6}"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C16344-7CC0-43EF-B3A4-15080112D7C6}">
      <dsp:nvSpPr>
        <dsp:cNvPr id="0" name=""/>
        <dsp:cNvSpPr/>
      </dsp:nvSpPr>
      <dsp:spPr>
        <a:xfrm>
          <a:off x="2806" y="0"/>
          <a:ext cx="2754182" cy="507508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a:solidFill>
                <a:schemeClr val="tx1">
                  <a:lumMod val="75000"/>
                  <a:lumOff val="25000"/>
                </a:schemeClr>
              </a:solidFill>
              <a:latin typeface="Century Gothic"/>
            </a:rPr>
            <a:t>Crop Yield Forecasting</a:t>
          </a:r>
          <a:r>
            <a:rPr lang="en-US" sz="2400" kern="1200" dirty="0">
              <a:solidFill>
                <a:schemeClr val="tx1">
                  <a:lumMod val="75000"/>
                  <a:lumOff val="25000"/>
                </a:schemeClr>
              </a:solidFill>
              <a:latin typeface="Century Gothic"/>
              <a:cs typeface="Calibri Light" panose="020F0302020204030204"/>
            </a:rPr>
            <a:t> </a:t>
          </a:r>
        </a:p>
      </dsp:txBody>
      <dsp:txXfrm>
        <a:off x="2806" y="0"/>
        <a:ext cx="2754182" cy="1522525"/>
      </dsp:txXfrm>
    </dsp:sp>
    <dsp:sp modelId="{0F644F60-E86B-414A-8C2F-B77DFA8D267C}">
      <dsp:nvSpPr>
        <dsp:cNvPr id="0" name=""/>
        <dsp:cNvSpPr/>
      </dsp:nvSpPr>
      <dsp:spPr>
        <a:xfrm>
          <a:off x="278224" y="1522525"/>
          <a:ext cx="2203345" cy="329880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123825" rIns="165100" bIns="123825" numCol="1" spcCol="1270" anchor="ctr" anchorCtr="0">
          <a:noAutofit/>
        </a:bodyPr>
        <a:lstStyle/>
        <a:p>
          <a:pPr lvl="0" algn="ctr" defTabSz="2889250">
            <a:lnSpc>
              <a:spcPct val="90000"/>
            </a:lnSpc>
            <a:spcBef>
              <a:spcPct val="0"/>
            </a:spcBef>
            <a:spcAft>
              <a:spcPct val="35000"/>
            </a:spcAft>
          </a:pPr>
          <a:r>
            <a:rPr lang="en-US" sz="6500" kern="1200" dirty="0">
              <a:latin typeface="Century Gothic"/>
            </a:rPr>
            <a:t>S</a:t>
          </a:r>
          <a:endParaRPr lang="en-US" sz="6500" kern="1200" dirty="0">
            <a:latin typeface="Calibri Light"/>
            <a:cs typeface="Calibri Light"/>
          </a:endParaRPr>
        </a:p>
      </dsp:txBody>
      <dsp:txXfrm>
        <a:off x="342758" y="1587059"/>
        <a:ext cx="2074277" cy="3169737"/>
      </dsp:txXfrm>
    </dsp:sp>
    <dsp:sp modelId="{D8029859-26B6-40C4-A719-1B5AE060D16C}">
      <dsp:nvSpPr>
        <dsp:cNvPr id="0" name=""/>
        <dsp:cNvSpPr/>
      </dsp:nvSpPr>
      <dsp:spPr>
        <a:xfrm>
          <a:off x="2963552" y="0"/>
          <a:ext cx="2754182" cy="507508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a:solidFill>
                <a:schemeClr val="tx1">
                  <a:lumMod val="75000"/>
                  <a:lumOff val="25000"/>
                </a:schemeClr>
              </a:solidFill>
              <a:latin typeface="Century Gothic"/>
            </a:rPr>
            <a:t>Abundance of Data</a:t>
          </a:r>
          <a:endParaRPr lang="en-US" sz="2400" kern="1200" dirty="0">
            <a:solidFill>
              <a:schemeClr val="tx1">
                <a:lumMod val="75000"/>
                <a:lumOff val="25000"/>
              </a:schemeClr>
            </a:solidFill>
            <a:latin typeface="Century Gothic"/>
            <a:cs typeface="Calibri Light" panose="020F0302020204030204"/>
          </a:endParaRPr>
        </a:p>
      </dsp:txBody>
      <dsp:txXfrm>
        <a:off x="2963552" y="0"/>
        <a:ext cx="2754182" cy="1522525"/>
      </dsp:txXfrm>
    </dsp:sp>
    <dsp:sp modelId="{B952354B-F187-46A3-A61A-5175E08F3250}">
      <dsp:nvSpPr>
        <dsp:cNvPr id="0" name=""/>
        <dsp:cNvSpPr/>
      </dsp:nvSpPr>
      <dsp:spPr>
        <a:xfrm>
          <a:off x="3238970" y="1522525"/>
          <a:ext cx="2203345" cy="329880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123825" rIns="165100" bIns="123825" numCol="1" spcCol="1270" anchor="ctr" anchorCtr="0">
          <a:noAutofit/>
        </a:bodyPr>
        <a:lstStyle/>
        <a:p>
          <a:pPr lvl="0" algn="ctr" defTabSz="2889250" rtl="0">
            <a:lnSpc>
              <a:spcPct val="90000"/>
            </a:lnSpc>
            <a:spcBef>
              <a:spcPct val="0"/>
            </a:spcBef>
            <a:spcAft>
              <a:spcPct val="35000"/>
            </a:spcAft>
          </a:pPr>
          <a:r>
            <a:rPr lang="en-US" sz="6500" kern="1200" dirty="0">
              <a:latin typeface="Century Gothic"/>
            </a:rPr>
            <a:t>A</a:t>
          </a:r>
        </a:p>
      </dsp:txBody>
      <dsp:txXfrm>
        <a:off x="3303504" y="1587059"/>
        <a:ext cx="2074277" cy="3169737"/>
      </dsp:txXfrm>
    </dsp:sp>
    <dsp:sp modelId="{2762B678-B397-4CC9-B402-144CC42F37BF}">
      <dsp:nvSpPr>
        <dsp:cNvPr id="0" name=""/>
        <dsp:cNvSpPr/>
      </dsp:nvSpPr>
      <dsp:spPr>
        <a:xfrm>
          <a:off x="5924298" y="0"/>
          <a:ext cx="2754182" cy="507508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a:solidFill>
                <a:schemeClr val="tx1">
                  <a:lumMod val="75000"/>
                  <a:lumOff val="25000"/>
                </a:schemeClr>
              </a:solidFill>
              <a:latin typeface="Century Gothic"/>
            </a:rPr>
            <a:t>Climatology and Environmental Factors</a:t>
          </a:r>
          <a:endParaRPr lang="en-US" sz="2400" kern="1200" dirty="0"/>
        </a:p>
      </dsp:txBody>
      <dsp:txXfrm>
        <a:off x="5924298" y="0"/>
        <a:ext cx="2754182" cy="1522525"/>
      </dsp:txXfrm>
    </dsp:sp>
    <dsp:sp modelId="{87D0A2ED-7F59-4241-9495-B1D3C15FBE28}">
      <dsp:nvSpPr>
        <dsp:cNvPr id="0" name=""/>
        <dsp:cNvSpPr/>
      </dsp:nvSpPr>
      <dsp:spPr>
        <a:xfrm>
          <a:off x="6199716" y="1522525"/>
          <a:ext cx="2203345" cy="329880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123825" rIns="165100" bIns="123825" numCol="1" spcCol="1270" anchor="ctr" anchorCtr="0">
          <a:noAutofit/>
        </a:bodyPr>
        <a:lstStyle/>
        <a:p>
          <a:pPr lvl="0" algn="ctr" defTabSz="2889250" rtl="0">
            <a:lnSpc>
              <a:spcPct val="90000"/>
            </a:lnSpc>
            <a:spcBef>
              <a:spcPct val="0"/>
            </a:spcBef>
            <a:spcAft>
              <a:spcPct val="35000"/>
            </a:spcAft>
          </a:pPr>
          <a:r>
            <a:rPr lang="en-US" sz="6500" kern="1200" dirty="0">
              <a:solidFill>
                <a:schemeClr val="tx1">
                  <a:lumMod val="75000"/>
                  <a:lumOff val="25000"/>
                </a:schemeClr>
              </a:solidFill>
              <a:latin typeface="Century Gothic"/>
            </a:rPr>
            <a:t>I</a:t>
          </a:r>
        </a:p>
      </dsp:txBody>
      <dsp:txXfrm>
        <a:off x="6264250" y="1587059"/>
        <a:ext cx="2074277" cy="3169737"/>
      </dsp:txXfrm>
    </dsp:sp>
    <dsp:sp modelId="{A0015C86-8F51-4040-B881-331B93886FB6}">
      <dsp:nvSpPr>
        <dsp:cNvPr id="0" name=""/>
        <dsp:cNvSpPr/>
      </dsp:nvSpPr>
      <dsp:spPr>
        <a:xfrm>
          <a:off x="8885044" y="0"/>
          <a:ext cx="2754182" cy="507508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a:solidFill>
                <a:schemeClr val="tx1">
                  <a:lumMod val="75000"/>
                  <a:lumOff val="25000"/>
                </a:schemeClr>
              </a:solidFill>
              <a:latin typeface="Century Gothic"/>
            </a:rPr>
            <a:t>Data Processing Limitations</a:t>
          </a:r>
        </a:p>
      </dsp:txBody>
      <dsp:txXfrm>
        <a:off x="8885044" y="0"/>
        <a:ext cx="2754182" cy="1522525"/>
      </dsp:txXfrm>
    </dsp:sp>
    <dsp:sp modelId="{9AB354D3-25CB-4971-9765-BC16B3501D3F}">
      <dsp:nvSpPr>
        <dsp:cNvPr id="0" name=""/>
        <dsp:cNvSpPr/>
      </dsp:nvSpPr>
      <dsp:spPr>
        <a:xfrm>
          <a:off x="9160462" y="1522525"/>
          <a:ext cx="2203345" cy="329880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123825" rIns="165100" bIns="123825" numCol="1" spcCol="1270" anchor="ctr" anchorCtr="0">
          <a:noAutofit/>
        </a:bodyPr>
        <a:lstStyle/>
        <a:p>
          <a:pPr lvl="0" algn="ctr" defTabSz="2889250" rtl="0">
            <a:lnSpc>
              <a:spcPct val="90000"/>
            </a:lnSpc>
            <a:spcBef>
              <a:spcPct val="0"/>
            </a:spcBef>
            <a:spcAft>
              <a:spcPct val="35000"/>
            </a:spcAft>
          </a:pPr>
          <a:r>
            <a:rPr lang="en-US" sz="6500" kern="1200" dirty="0">
              <a:solidFill>
                <a:schemeClr val="tx1">
                  <a:lumMod val="75000"/>
                  <a:lumOff val="25000"/>
                </a:schemeClr>
              </a:solidFill>
              <a:latin typeface="Century Gothic"/>
            </a:rPr>
            <a:t>L</a:t>
          </a:r>
        </a:p>
      </dsp:txBody>
      <dsp:txXfrm>
        <a:off x="9224996" y="1587059"/>
        <a:ext cx="2074277" cy="31697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E843AB-C242-4DFB-9F55-862DE5DB0C9E}">
      <dsp:nvSpPr>
        <dsp:cNvPr id="0" name=""/>
        <dsp:cNvSpPr/>
      </dsp:nvSpPr>
      <dsp:spPr>
        <a:xfrm>
          <a:off x="0" y="4570068"/>
          <a:ext cx="11551064" cy="999819"/>
        </a:xfrm>
        <a:prstGeom prst="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rtl="0">
            <a:lnSpc>
              <a:spcPct val="90000"/>
            </a:lnSpc>
            <a:spcBef>
              <a:spcPct val="0"/>
            </a:spcBef>
            <a:spcAft>
              <a:spcPct val="35000"/>
            </a:spcAft>
          </a:pPr>
          <a:r>
            <a:rPr lang="en-US" sz="1900" kern="1200" dirty="0">
              <a:solidFill>
                <a:schemeClr val="tx1">
                  <a:lumMod val="75000"/>
                  <a:lumOff val="25000"/>
                </a:schemeClr>
              </a:solidFill>
              <a:latin typeface="Century Gothic"/>
            </a:rPr>
            <a:t>Improved crop yield forecast</a:t>
          </a:r>
        </a:p>
      </dsp:txBody>
      <dsp:txXfrm>
        <a:off x="0" y="4570068"/>
        <a:ext cx="11551064" cy="539902"/>
      </dsp:txXfrm>
    </dsp:sp>
    <dsp:sp modelId="{5FBCCD42-6A9B-4B4F-9CF6-282AA2DA9F71}">
      <dsp:nvSpPr>
        <dsp:cNvPr id="0" name=""/>
        <dsp:cNvSpPr/>
      </dsp:nvSpPr>
      <dsp:spPr>
        <a:xfrm>
          <a:off x="0" y="5089974"/>
          <a:ext cx="11551064" cy="459916"/>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rtl="0">
            <a:lnSpc>
              <a:spcPct val="90000"/>
            </a:lnSpc>
            <a:spcBef>
              <a:spcPct val="0"/>
            </a:spcBef>
            <a:spcAft>
              <a:spcPct val="35000"/>
            </a:spcAft>
          </a:pPr>
          <a:r>
            <a:rPr lang="en-US" sz="1600" kern="1200" dirty="0">
              <a:solidFill>
                <a:schemeClr val="tx1">
                  <a:lumMod val="75000"/>
                  <a:lumOff val="25000"/>
                </a:schemeClr>
              </a:solidFill>
              <a:latin typeface="Century Gothic"/>
            </a:rPr>
            <a:t>With a greater amount of input variables, the outputs would be more widely applicable</a:t>
          </a:r>
        </a:p>
      </dsp:txBody>
      <dsp:txXfrm>
        <a:off x="0" y="5089974"/>
        <a:ext cx="11551064" cy="459916"/>
      </dsp:txXfrm>
    </dsp:sp>
    <dsp:sp modelId="{2F14F0D9-56FD-405C-8EE6-F3DBA5FC9ACD}">
      <dsp:nvSpPr>
        <dsp:cNvPr id="0" name=""/>
        <dsp:cNvSpPr/>
      </dsp:nvSpPr>
      <dsp:spPr>
        <a:xfrm rot="10800000">
          <a:off x="0" y="3047343"/>
          <a:ext cx="11551064" cy="1537722"/>
        </a:xfrm>
        <a:prstGeom prst="upArrowCallout">
          <a:avLst/>
        </a:prstGeom>
        <a:solidFill>
          <a:schemeClr val="accent2">
            <a:shade val="80000"/>
            <a:hueOff val="-160472"/>
            <a:satOff val="3389"/>
            <a:lumOff val="90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rtl="0">
            <a:lnSpc>
              <a:spcPct val="90000"/>
            </a:lnSpc>
            <a:spcBef>
              <a:spcPct val="0"/>
            </a:spcBef>
            <a:spcAft>
              <a:spcPct val="35000"/>
            </a:spcAft>
          </a:pPr>
          <a:r>
            <a:rPr lang="en-US" sz="1900" kern="1200" dirty="0">
              <a:solidFill>
                <a:schemeClr val="tx1">
                  <a:lumMod val="75000"/>
                  <a:lumOff val="25000"/>
                </a:schemeClr>
              </a:solidFill>
              <a:latin typeface="Century Gothic"/>
            </a:rPr>
            <a:t>Downscaled model</a:t>
          </a:r>
        </a:p>
      </dsp:txBody>
      <dsp:txXfrm rot="-10800000">
        <a:off x="0" y="3047343"/>
        <a:ext cx="11551064" cy="539740"/>
      </dsp:txXfrm>
    </dsp:sp>
    <dsp:sp modelId="{9D8FED6E-0D0A-4F0B-A4CC-3E5EFC57EB22}">
      <dsp:nvSpPr>
        <dsp:cNvPr id="0" name=""/>
        <dsp:cNvSpPr/>
      </dsp:nvSpPr>
      <dsp:spPr>
        <a:xfrm>
          <a:off x="0" y="3587084"/>
          <a:ext cx="11551064" cy="459778"/>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rtl="0">
            <a:lnSpc>
              <a:spcPct val="90000"/>
            </a:lnSpc>
            <a:spcBef>
              <a:spcPct val="0"/>
            </a:spcBef>
            <a:spcAft>
              <a:spcPct val="35000"/>
            </a:spcAft>
          </a:pPr>
          <a:r>
            <a:rPr lang="en-US" sz="1600" kern="1200" dirty="0">
              <a:solidFill>
                <a:schemeClr val="tx1">
                  <a:lumMod val="75000"/>
                  <a:lumOff val="25000"/>
                </a:schemeClr>
              </a:solidFill>
              <a:latin typeface="Century Gothic"/>
            </a:rPr>
            <a:t>Paired with other variables, a downscaled model would provide the partner with more meaningful end products</a:t>
          </a:r>
        </a:p>
      </dsp:txBody>
      <dsp:txXfrm>
        <a:off x="0" y="3587084"/>
        <a:ext cx="11551064" cy="459778"/>
      </dsp:txXfrm>
    </dsp:sp>
    <dsp:sp modelId="{9012B18E-D337-4438-9FB8-87BC0A0D4DE5}">
      <dsp:nvSpPr>
        <dsp:cNvPr id="0" name=""/>
        <dsp:cNvSpPr/>
      </dsp:nvSpPr>
      <dsp:spPr>
        <a:xfrm rot="10800000">
          <a:off x="0" y="1524618"/>
          <a:ext cx="11551064" cy="1537722"/>
        </a:xfrm>
        <a:prstGeom prst="upArrowCallout">
          <a:avLst/>
        </a:prstGeom>
        <a:solidFill>
          <a:schemeClr val="accent2">
            <a:shade val="80000"/>
            <a:hueOff val="-320943"/>
            <a:satOff val="6777"/>
            <a:lumOff val="180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rtl="0">
            <a:lnSpc>
              <a:spcPct val="90000"/>
            </a:lnSpc>
            <a:spcBef>
              <a:spcPct val="0"/>
            </a:spcBef>
            <a:spcAft>
              <a:spcPct val="35000"/>
            </a:spcAft>
          </a:pPr>
          <a:r>
            <a:rPr lang="en-US" sz="1900" kern="1200" dirty="0">
              <a:solidFill>
                <a:schemeClr val="tx1">
                  <a:lumMod val="75000"/>
                  <a:lumOff val="25000"/>
                </a:schemeClr>
              </a:solidFill>
              <a:latin typeface="Century Gothic"/>
            </a:rPr>
            <a:t>Increased lead time &amp; accuracy</a:t>
          </a:r>
        </a:p>
      </dsp:txBody>
      <dsp:txXfrm rot="-10800000">
        <a:off x="0" y="1524618"/>
        <a:ext cx="11551064" cy="539740"/>
      </dsp:txXfrm>
    </dsp:sp>
    <dsp:sp modelId="{D7B12E78-0673-4636-AD7B-B3E03290E80C}">
      <dsp:nvSpPr>
        <dsp:cNvPr id="0" name=""/>
        <dsp:cNvSpPr/>
      </dsp:nvSpPr>
      <dsp:spPr>
        <a:xfrm>
          <a:off x="0" y="2064359"/>
          <a:ext cx="11551064" cy="459778"/>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rtl="0">
            <a:lnSpc>
              <a:spcPct val="90000"/>
            </a:lnSpc>
            <a:spcBef>
              <a:spcPct val="0"/>
            </a:spcBef>
            <a:spcAft>
              <a:spcPct val="35000"/>
            </a:spcAft>
          </a:pPr>
          <a:r>
            <a:rPr lang="en-US" sz="1600" kern="1200" dirty="0">
              <a:solidFill>
                <a:schemeClr val="tx1">
                  <a:lumMod val="75000"/>
                  <a:lumOff val="25000"/>
                </a:schemeClr>
              </a:solidFill>
              <a:latin typeface="Century Gothic"/>
            </a:rPr>
            <a:t>Longer lead times for forecasting and greater accuracy means more useful predictions </a:t>
          </a:r>
        </a:p>
      </dsp:txBody>
      <dsp:txXfrm>
        <a:off x="0" y="2064359"/>
        <a:ext cx="11551064" cy="459778"/>
      </dsp:txXfrm>
    </dsp:sp>
    <dsp:sp modelId="{E3DCC196-0709-4D63-AFA2-6D149FC12121}">
      <dsp:nvSpPr>
        <dsp:cNvPr id="0" name=""/>
        <dsp:cNvSpPr/>
      </dsp:nvSpPr>
      <dsp:spPr>
        <a:xfrm rot="10800000">
          <a:off x="0" y="1894"/>
          <a:ext cx="11551064" cy="1537722"/>
        </a:xfrm>
        <a:prstGeom prst="upArrowCallout">
          <a:avLst/>
        </a:prstGeom>
        <a:solidFill>
          <a:schemeClr val="accent2">
            <a:shade val="80000"/>
            <a:hueOff val="-481415"/>
            <a:satOff val="10166"/>
            <a:lumOff val="270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rtl="0">
            <a:lnSpc>
              <a:spcPct val="90000"/>
            </a:lnSpc>
            <a:spcBef>
              <a:spcPct val="0"/>
            </a:spcBef>
            <a:spcAft>
              <a:spcPct val="35000"/>
            </a:spcAft>
          </a:pPr>
          <a:r>
            <a:rPr lang="en-US" sz="1900" kern="1200" dirty="0">
              <a:solidFill>
                <a:schemeClr val="tx1">
                  <a:lumMod val="75000"/>
                  <a:lumOff val="25000"/>
                </a:schemeClr>
              </a:solidFill>
              <a:latin typeface="Century Gothic"/>
            </a:rPr>
            <a:t>Development of a Graphical User Interface (GUI)</a:t>
          </a:r>
        </a:p>
      </dsp:txBody>
      <dsp:txXfrm rot="-10800000">
        <a:off x="0" y="1894"/>
        <a:ext cx="11551064" cy="539740"/>
      </dsp:txXfrm>
    </dsp:sp>
    <dsp:sp modelId="{5F56D187-B167-47AB-A51A-F921BB8CDFC6}">
      <dsp:nvSpPr>
        <dsp:cNvPr id="0" name=""/>
        <dsp:cNvSpPr/>
      </dsp:nvSpPr>
      <dsp:spPr>
        <a:xfrm>
          <a:off x="0" y="541634"/>
          <a:ext cx="11551064" cy="459778"/>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rtl="0">
            <a:lnSpc>
              <a:spcPct val="90000"/>
            </a:lnSpc>
            <a:spcBef>
              <a:spcPct val="0"/>
            </a:spcBef>
            <a:spcAft>
              <a:spcPct val="35000"/>
            </a:spcAft>
          </a:pPr>
          <a:r>
            <a:rPr lang="en-US" sz="1600" kern="1200" dirty="0">
              <a:solidFill>
                <a:schemeClr val="tx1">
                  <a:lumMod val="75000"/>
                  <a:lumOff val="25000"/>
                </a:schemeClr>
              </a:solidFill>
              <a:latin typeface="Century Gothic"/>
            </a:rPr>
            <a:t>A GUI would provide an increase in user friendliness for the code and software products</a:t>
          </a:r>
        </a:p>
      </dsp:txBody>
      <dsp:txXfrm>
        <a:off x="0" y="541634"/>
        <a:ext cx="11551064" cy="459778"/>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8/2/2021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devpedia.developexchange.com/dp/index.php?title=List_of_Satellite_Pictures"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commons.wikimedia.org/wiki/File:Earth_Western_Hemisphere_transparent_background.png" TargetMode="External"/><Relationship Id="rId4" Type="http://schemas.openxmlformats.org/officeDocument/2006/relationships/hyperlink" Target="https://www.devpedia.developexchange.com/dp/index.php?title=List_of_Satellite_Pictures&#160;"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cs typeface="Calibri"/>
              </a:rPr>
              <a:t>Speaker:</a:t>
            </a:r>
            <a:r>
              <a:rPr lang="en-US" dirty="0">
                <a:cs typeface="Calibri"/>
              </a:rPr>
              <a:t> </a:t>
            </a:r>
            <a:endParaRPr lang="en-US" dirty="0"/>
          </a:p>
          <a:p>
            <a:r>
              <a:rPr lang="en-US" dirty="0">
                <a:cs typeface="Calibri"/>
              </a:rPr>
              <a:t>This project was conducted by Brooke Egley, Ryan Lam (team lead), Tyler Pantle (data manager), Sienna Templeman (software point of contact), and Caroline Williams. </a:t>
            </a:r>
            <a:endParaRPr lang="en-US" dirty="0"/>
          </a:p>
          <a:p>
            <a:endParaRPr lang="en-US" dirty="0">
              <a:cs typeface="Calibri"/>
            </a:endParaRPr>
          </a:p>
          <a:p>
            <a:r>
              <a:rPr lang="en-US" dirty="0">
                <a:cs typeface="Calibri"/>
              </a:rPr>
              <a:t>The project, conducted remotely out of the NASA Goddard Space Flight Center (GSFC) node, focused on Argentinian agriculture and food security, partnering with a Argentina nonprofit organization to develop climate services of direct use to decision-makers. </a:t>
            </a:r>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774647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Speaker:</a:t>
            </a:r>
            <a:endParaRPr lang="en-US" dirty="0"/>
          </a:p>
          <a:p>
            <a:r>
              <a:rPr lang="en-US" dirty="0"/>
              <a:t>This slide shows a sampling of results from the NDVI/vegetation index variable from the MODIS satellite in agricultural zone 6.</a:t>
            </a:r>
            <a:endParaRPr lang="en-US" dirty="0">
              <a:cs typeface="Calibri"/>
            </a:endParaRPr>
          </a:p>
          <a:p>
            <a:endParaRPr lang="en-US" dirty="0">
              <a:cs typeface="Calibri"/>
            </a:endParaRPr>
          </a:p>
          <a:p>
            <a:r>
              <a:rPr lang="en-US" dirty="0"/>
              <a:t>From July 2020 to June 2021, monthly mean NDVI, measured from –1 to 1 with 1 being the 'healthiest' vegetation and 0 being the 'least healthy' vegetation, is depicted here. The green line on the plot shows the averages for the 2020-2021 season and the gray is a ten year average of mean NDVI values throughout zone 6. The map on the right shows maximum NDVI values from July 2020 to June 2021. This is shown as a maximum value rather than an averaged value to provide a visual for the most active growing regions of zone 6, and what regions do not reach a positive NDVI value throughout the year and therefore do not have significant crop growth.</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1353152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Speaker:</a:t>
            </a:r>
            <a:endParaRPr lang="en-US" dirty="0"/>
          </a:p>
          <a:p>
            <a:r>
              <a:rPr lang="en-US" dirty="0"/>
              <a:t>This slide shows a sampling of results from the soil moisture variable from the SMAP satellite in agricultural zone 6.</a:t>
            </a:r>
            <a:endParaRPr lang="en-US" dirty="0">
              <a:cs typeface="Calibri"/>
            </a:endParaRPr>
          </a:p>
          <a:p>
            <a:endParaRPr lang="en-US" dirty="0"/>
          </a:p>
          <a:p>
            <a:r>
              <a:rPr lang="en-US" dirty="0"/>
              <a:t>From July 2020 to June 2021, monthly mean soil moisture is depicted in the graph. The purple line is from the 2020-2021 season, and the gray is a five-year average of mean soil moisture in agricultural zone 6 since the beginning of the SMAP mission in 2015. The map on the right shows averaged soil moisture values from July 2020 to June 2021.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977972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cs typeface="Calibri"/>
              </a:rPr>
              <a:t>Speaker:</a:t>
            </a:r>
          </a:p>
          <a:p>
            <a:r>
              <a:rPr lang="en-US" dirty="0">
                <a:cs typeface="Calibri"/>
              </a:rPr>
              <a:t>The NDVI forecasting model development </a:t>
            </a:r>
            <a:r>
              <a:rPr lang="en-US" dirty="0" smtClean="0">
                <a:cs typeface="Calibri"/>
              </a:rPr>
              <a:t>consists </a:t>
            </a:r>
            <a:r>
              <a:rPr lang="en-US" dirty="0">
                <a:cs typeface="Calibri"/>
              </a:rPr>
              <a:t>of three auto-regression models, AR1, AR2, and AR3. AR1 indicates a linear regression model that incorporates a lag of t-1. The second model includes a lag of t-1 and t-2. The third model then includes a lag of t-1, t-2, and t-3. The Model Development for the forecasting model includes the years 2012 to the end of 2016. These figures show the observed MODIS NDVI values in blue with the model or fitted values in red. Additionally, these plots represent the mean NDVI values at Zone 6. These plots can also be generated for other zones of interest. As you can see the second and </a:t>
            </a:r>
            <a:r>
              <a:rPr lang="en-US" dirty="0" smtClean="0">
                <a:cs typeface="Calibri"/>
              </a:rPr>
              <a:t>third </a:t>
            </a:r>
            <a:r>
              <a:rPr lang="en-US" dirty="0">
                <a:cs typeface="Calibri"/>
              </a:rPr>
              <a:t>models are more closely fitted to the observed NDVI values in zone 6. To measure the accuracy we examined the root mean square error (RMSE). Model 1 performed with an RMSE of 0.0814. Models 2 and 3 show an RMSE of 0.0765 and 0.0738 respectively. The lower values indicate higher </a:t>
            </a:r>
            <a:r>
              <a:rPr lang="en-US" dirty="0" smtClean="0">
                <a:cs typeface="Calibri"/>
              </a:rPr>
              <a:t>accuracy, </a:t>
            </a:r>
            <a:r>
              <a:rPr lang="en-US" dirty="0">
                <a:cs typeface="Calibri"/>
              </a:rPr>
              <a:t>therefore the AR3 model was selected for the forecasting model.</a:t>
            </a:r>
            <a:endParaRPr lang="en-US" u="sng"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2952247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cs typeface="Calibri"/>
              </a:rPr>
              <a:t>Speaker:</a:t>
            </a:r>
          </a:p>
          <a:p>
            <a:r>
              <a:rPr lang="en-US" dirty="0">
                <a:cs typeface="Calibri"/>
              </a:rPr>
              <a:t>The NDVI forecasting model accurately produces anticipated values several months out. These plots show regressions between the observed NDVI values and predicted values from the forecasting model for the last growing season. A 2-month forecast predicts values up to January from November while a 4 and 6-months forecast shows values March and May 2021 from November 2020. The accuracy of these models is shown with the R-squared values. Forecasting 2 months out shows and r-squared value of 0.9967 meanwhile forecasting 6 months out features an r-squared of 0.5361. </a:t>
            </a: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462105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Speaker</a:t>
            </a:r>
            <a:r>
              <a:rPr lang="en-US" dirty="0"/>
              <a:t>: </a:t>
            </a:r>
            <a:endParaRPr lang="en-US" dirty="0">
              <a:cs typeface="Calibri"/>
            </a:endParaRPr>
          </a:p>
          <a:p>
            <a:r>
              <a:rPr lang="en-US" dirty="0">
                <a:cs typeface="Calibri"/>
              </a:rPr>
              <a:t>Here we have graphs of soybean yields compared to the calculated average maximum NDVI. Taking the log of crop yield helps make a more 1:1 ratio of NDVI to crop yield. The three zones are distributed from the inland mountains to the coast, which give us an idea of how vegetation and crop yield change across regions. Overall, there is a moderately strong positive correlation between the log of crop yields and the average maximum NDVI. The r-squared values range from 0.64 to 0.8.</a:t>
            </a:r>
          </a:p>
          <a:p>
            <a:endParaRPr lang="en-US" dirty="0">
              <a:cs typeface="Calibri"/>
            </a:endParaRPr>
          </a:p>
          <a:p>
            <a:r>
              <a:rPr lang="en-US" dirty="0">
                <a:cs typeface="Calibri"/>
              </a:rPr>
              <a:t>Additional information, if a question is asked regarding other crop types:</a:t>
            </a:r>
          </a:p>
          <a:p>
            <a:r>
              <a:rPr lang="en-US" dirty="0">
                <a:cs typeface="Calibri"/>
              </a:rPr>
              <a:t>Soybean is shown here because it exhibits the strongest correlation between NDVI and crop yield. Wheat has a strong negative correlation (approximately 0.8), and corn has a very weak positive correlation (approximately 0.07).</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1477497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cs typeface="Calibri"/>
              </a:rPr>
              <a:t>Speaker</a:t>
            </a:r>
            <a:r>
              <a:rPr lang="en-US" dirty="0">
                <a:cs typeface="Calibri"/>
              </a:rPr>
              <a:t>: </a:t>
            </a:r>
            <a:endParaRPr lang="en-US" dirty="0"/>
          </a:p>
          <a:p>
            <a:r>
              <a:rPr lang="en-US" dirty="0">
                <a:cs typeface="Calibri" panose="020F0502020204030204"/>
              </a:rPr>
              <a:t>We briefly want to address points of uncertainty with our model analysis. First, crop yields can be influenced by other variables besides NDVI, such as temperature and soil moisture. While we were not able to incorporate these variables directly into the model in the 10-week timeline of the model, we incorporated capabilities into the model to output climate variable data to allow our partners to view that data alongside the NDVI and crop yield forecasts. Additionally, certain weather and crop events such as unexpected cold snaps, climate anomalies, or destructive crop diseases cannot be accounted for in the model and could occur between the forecasting time and the end of the season, potentially affecting forecasting accuracy.</a:t>
            </a:r>
          </a:p>
          <a:p>
            <a:endParaRPr lang="en-US" dirty="0"/>
          </a:p>
          <a:p>
            <a:r>
              <a:rPr lang="en-US" dirty="0"/>
              <a:t>------------------------------Image Information Below ------------------------------</a:t>
            </a:r>
            <a:endParaRPr lang="en-US" dirty="0">
              <a:cs typeface="Calibri"/>
            </a:endParaRPr>
          </a:p>
          <a:p>
            <a:r>
              <a:rPr lang="en-US" dirty="0"/>
              <a:t>•Image Credit: Buenos Aires Grain Exchange</a:t>
            </a:r>
            <a:endParaRPr lang="en-US" dirty="0">
              <a:cs typeface="Calibri"/>
            </a:endParaRPr>
          </a:p>
          <a:p>
            <a:r>
              <a:rPr lang="en-US" dirty="0"/>
              <a:t>•Source: Buenos Aires Grain Exchange (provided by the partner with permission to use)</a:t>
            </a:r>
            <a:endParaRPr lang="en-US" dirty="0">
              <a:cs typeface="Calibri"/>
            </a:endParaRPr>
          </a:p>
          <a:p>
            <a:endParaRPr lang="en-US" dirty="0">
              <a:cs typeface="Calibri"/>
            </a:endParaRPr>
          </a:p>
          <a:p>
            <a:r>
              <a:rPr lang="en-US" dirty="0"/>
              <a:t>•Basemap Credit: Google – Google Earth Engine</a:t>
            </a:r>
            <a:endParaRPr lang="en-US" dirty="0">
              <a:cs typeface="Calibri" panose="020F0502020204030204"/>
            </a:endParaRPr>
          </a:p>
          <a:p>
            <a:r>
              <a:rPr lang="en-US" dirty="0"/>
              <a:t>•Basemap Sources: Google – Google Earth Engine (Creative Commons BY 4.0)</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4253057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cs typeface="Calibri"/>
              </a:rPr>
              <a:t>Speaker:</a:t>
            </a:r>
            <a:r>
              <a:rPr lang="en-US" dirty="0">
                <a:cs typeface="Calibri"/>
              </a:rPr>
              <a:t> </a:t>
            </a:r>
            <a:endParaRPr lang="en-US" dirty="0"/>
          </a:p>
          <a:p>
            <a:r>
              <a:rPr lang="en-US" dirty="0">
                <a:cs typeface="Calibri"/>
              </a:rPr>
              <a:t>In examining the temperature, precipitation, soil moisture, and vegetation trends in Argentina, we found that soil moisture is highest at the end of the growing season, temperatures peak at the onset of the growing season and steadily decline, and NDVI peaks around February in the middle of the growing season, and follows a normalized trend line.</a:t>
            </a:r>
          </a:p>
          <a:p>
            <a:r>
              <a:rPr lang="en-US" dirty="0">
                <a:cs typeface="Calibri"/>
              </a:rPr>
              <a:t>The NDVI forecasting model is able to forecast NDVI values for the upcoming growing season with high accuracy – the R^2 values range between 0.86 to 0.99</a:t>
            </a:r>
            <a:endParaRPr lang="en-US" dirty="0"/>
          </a:p>
          <a:p>
            <a:r>
              <a:rPr lang="en-US" dirty="0">
                <a:cs typeface="Calibri" panose="020F0502020204030204"/>
              </a:rPr>
              <a:t>The crop yield model contributes to the study of the relationship between NDVI and crop yield – helping us to make more informed estimations of  crop yield. Soy shows moderately strong correlations between NDVI and crop yield that vary for each growing zone.</a:t>
            </a:r>
          </a:p>
          <a:p>
            <a:r>
              <a:rPr lang="en-US" dirty="0">
                <a:cs typeface="Calibri" panose="020F0502020204030204"/>
              </a:rPr>
              <a:t>Overall, our work has contributed to a better understanding of the spatial and temporal patterns of these variables. </a:t>
            </a:r>
          </a:p>
          <a:p>
            <a:endParaRPr lang="en-US" dirty="0">
              <a:cs typeface="Calibri" panose="020F0502020204030204"/>
            </a:endParaRPr>
          </a:p>
          <a:p>
            <a:endParaRPr lang="en-US" dirty="0"/>
          </a:p>
          <a:p>
            <a:r>
              <a:rPr lang="en-US" dirty="0"/>
              <a:t>------------------------------Image Information Below ------------------------------</a:t>
            </a:r>
            <a:endParaRPr lang="en-US" dirty="0">
              <a:cs typeface="Calibri"/>
            </a:endParaRPr>
          </a:p>
          <a:p>
            <a:r>
              <a:rPr lang="en-US" dirty="0"/>
              <a:t>•Image Credit: Buenos Aires Grain Exchange</a:t>
            </a:r>
            <a:endParaRPr lang="en-US" dirty="0">
              <a:cs typeface="Calibri"/>
            </a:endParaRPr>
          </a:p>
          <a:p>
            <a:r>
              <a:rPr lang="en-US" dirty="0"/>
              <a:t>•Source: Buenos Aires Grain Exchange (provided by the partner with permission to use)</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dirty="0"/>
          </a:p>
        </p:txBody>
      </p:sp>
    </p:spTree>
    <p:extLst>
      <p:ext uri="{BB962C8B-B14F-4D97-AF65-F5344CB8AC3E}">
        <p14:creationId xmlns:p14="http://schemas.microsoft.com/office/powerpoint/2010/main" val="1884899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cs typeface="Calibri"/>
              </a:rPr>
              <a:t>Speaker:</a:t>
            </a:r>
          </a:p>
          <a:p>
            <a:r>
              <a:rPr lang="en-US" dirty="0">
                <a:cs typeface="Calibri"/>
              </a:rPr>
              <a:t>For someone unfamiliar with code and software, or Google Earth Engine (GEE) specifically, having to read through hundreds of lines of code, making changes without producing any errors, and getting the specific output you want can be very difficult. Development of a Graphical User Interface (GUI) bypasses the need for the end users to interact with the code at all. </a:t>
            </a:r>
            <a:endParaRPr lang="en-US" dirty="0"/>
          </a:p>
          <a:p>
            <a:endParaRPr lang="en-US" dirty="0">
              <a:cs typeface="Calibri"/>
            </a:endParaRPr>
          </a:p>
          <a:p>
            <a:r>
              <a:rPr lang="en-US" dirty="0">
                <a:cs typeface="Calibri"/>
              </a:rPr>
              <a:t>Increasing the forecasting lead times (the amount of time between when a forecast is produced and the date of the event forecasted) will provide more advance notice, and a greater level of forecasting accuracy will allow for more certainty in market and agribusiness changes made as a result of the modeling.</a:t>
            </a:r>
          </a:p>
          <a:p>
            <a:endParaRPr lang="en-US" dirty="0">
              <a:cs typeface="Calibri"/>
            </a:endParaRPr>
          </a:p>
          <a:p>
            <a:r>
              <a:rPr lang="en-US" dirty="0">
                <a:cs typeface="Calibri"/>
              </a:rPr>
              <a:t>Downscaling the model, for example – 10 km (the current spatial resolution) to 1 km - would provide a significant benefit. </a:t>
            </a:r>
            <a:r>
              <a:rPr lang="en-US" dirty="0"/>
              <a:t>Inclusion of econometric, statistical, or market data could improve the usefulness of the forecasts and climate model when coupled with a downscaled product, as there would be small enough regional data to have meaningful impacts on the Argentine and the global economy.</a:t>
            </a:r>
            <a:endParaRPr lang="en-US" dirty="0">
              <a:cs typeface="Calibri"/>
            </a:endParaRPr>
          </a:p>
          <a:p>
            <a:endParaRPr lang="en-US" dirty="0">
              <a:cs typeface="Calibri"/>
            </a:endParaRPr>
          </a:p>
          <a:p>
            <a:r>
              <a:rPr lang="en-US" dirty="0">
                <a:cs typeface="Calibri"/>
              </a:rPr>
              <a:t>The inclusion of hindcasting practices in the model could also greatly improve the usefulness of the outputs. With a combination of more variables, and potentially a combination of the climatology variables into the forecasting information to include the effects of climate and weather phenomena like the El Nino Southern Oscillation (ENSO) or tropical storms/cyclones, the crop yield forecast could be increasingly useful for farmers and Argentinians as well as the global economy and agribusiness market. Including existing forecasting models for oscillations like ENSO could greatly improve the usefulness of the products as well.</a:t>
            </a: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dirty="0"/>
          </a:p>
        </p:txBody>
      </p:sp>
    </p:spTree>
    <p:extLst>
      <p:ext uri="{BB962C8B-B14F-4D97-AF65-F5344CB8AC3E}">
        <p14:creationId xmlns:p14="http://schemas.microsoft.com/office/powerpoint/2010/main" val="1345515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cs typeface="Calibri"/>
              </a:rPr>
              <a:t>Speaker:</a:t>
            </a:r>
          </a:p>
          <a:p>
            <a:r>
              <a:rPr lang="en-US" dirty="0">
                <a:cs typeface="Calibri"/>
              </a:rPr>
              <a:t>Special thanks to our science advisors Dr. John Bolton and Dr. Nazmus Sazib, as well as our fellow Dr. Nicole Ramberg-Pihl, for their guidance throughout the project term. We would also like to thank our partners Esteban J. Copati, Martín</a:t>
            </a:r>
            <a:r>
              <a:rPr lang="en-US" dirty="0"/>
              <a:t> </a:t>
            </a:r>
            <a:r>
              <a:rPr lang="es" dirty="0"/>
              <a:t>López, and Juan Pablo Gianatiempo from the Buenos Aires Grain Exchange for their continued support. And thank you to everyone at NASA DEVELOP for supporting the project and helping the team be the best they could be. </a:t>
            </a:r>
            <a:endParaRPr lang="es" dirty="0">
              <a:cs typeface="Calibri"/>
            </a:endParaRPr>
          </a:p>
          <a:p>
            <a:endParaRPr lang="es" dirty="0">
              <a:cs typeface="Calibri"/>
            </a:endParaRPr>
          </a:p>
          <a:p>
            <a:r>
              <a:rPr lang="en-US" dirty="0"/>
              <a:t>------------------------------Image Information Below ------------------------------</a:t>
            </a:r>
            <a:endParaRPr lang="en-US" dirty="0">
              <a:cs typeface="Calibri"/>
            </a:endParaRPr>
          </a:p>
          <a:p>
            <a:r>
              <a:rPr lang="en-US" dirty="0"/>
              <a:t>•Image Credit: Buenos Aires Grain Exchange</a:t>
            </a:r>
            <a:endParaRPr lang="en-US" dirty="0">
              <a:cs typeface="Calibri"/>
            </a:endParaRPr>
          </a:p>
          <a:p>
            <a:r>
              <a:rPr lang="en-US" dirty="0"/>
              <a:t>•Source: Buenos Aires Grain Exchange (provided by the partner with permission to use)</a:t>
            </a:r>
            <a:endParaRPr lang="es" dirty="0"/>
          </a:p>
        </p:txBody>
      </p:sp>
      <p:sp>
        <p:nvSpPr>
          <p:cNvPr id="4" name="Slide Number Placeholder 3"/>
          <p:cNvSpPr>
            <a:spLocks noGrp="1"/>
          </p:cNvSpPr>
          <p:nvPr>
            <p:ph type="sldNum" sz="quarter" idx="10"/>
          </p:nvPr>
        </p:nvSpPr>
        <p:spPr/>
        <p:txBody>
          <a:bodyPr/>
          <a:lstStyle/>
          <a:p>
            <a:fld id="{66EE4239-191D-4388-B0F5-1C5222233620}" type="slidenum">
              <a:rPr lang="en-US" smtClean="0"/>
              <a:t>18</a:t>
            </a:fld>
            <a:endParaRPr lang="en-US" dirty="0"/>
          </a:p>
        </p:txBody>
      </p:sp>
    </p:spTree>
    <p:extLst>
      <p:ext uri="{BB962C8B-B14F-4D97-AF65-F5344CB8AC3E}">
        <p14:creationId xmlns:p14="http://schemas.microsoft.com/office/powerpoint/2010/main" val="321396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Speaker: </a:t>
            </a:r>
            <a:endParaRPr lang="en-US" dirty="0"/>
          </a:p>
          <a:p>
            <a:r>
              <a:rPr lang="en-US" dirty="0"/>
              <a:t>Short lead times and lack of tailored data for forecasts: The economy of Argentina is dependent on its crop production. Therefore, crop yield forecasting is essential for farmers, consumers, and policymakers. Current forecasting models rely mainly on </a:t>
            </a:r>
            <a:r>
              <a:rPr lang="en-US" i="1" dirty="0"/>
              <a:t>in situ</a:t>
            </a:r>
            <a:r>
              <a:rPr lang="en-US" dirty="0"/>
              <a:t> measurements to evaluate growing conditions. These include vegetation health, soil moisture, temperature, and precipitation. Longer lead times and tailored climate service data products will cause the forecasts to be more useful, accurate, and applicable. By bringing in satellite data, we are able to provide support through crop yield forecasting. </a:t>
            </a:r>
            <a:endParaRPr lang="en-US" dirty="0">
              <a:cs typeface="Calibri"/>
            </a:endParaRPr>
          </a:p>
          <a:p>
            <a:endParaRPr lang="en-US" dirty="0"/>
          </a:p>
          <a:p>
            <a:r>
              <a:rPr lang="en-US" dirty="0"/>
              <a:t>Abundance of data for processing capabilities: Larger datasets require wide scale data gathering, processing, cleaning, maintaining, and analyzing to be the most useful. This can pose significant limitations surrounding funding, technical capacity, and team size.</a:t>
            </a:r>
            <a:endParaRPr lang="en-US" dirty="0">
              <a:cs typeface="Calibri" panose="020F0502020204030204"/>
            </a:endParaRPr>
          </a:p>
          <a:p>
            <a:endParaRPr lang="en-US" dirty="0"/>
          </a:p>
          <a:p>
            <a:r>
              <a:rPr lang="en-US" dirty="0"/>
              <a:t>Impact of climatological oscillations and weather events on harvest: Temperature, soil moisture, and precipitation affect the growing conditions for major crops. Fluctuations in these environmental factors affect crop yield and can result in food insecurities in Argentina and global market insecurities economically. Large scale climate oscillations in the oceanic and atmospheric systems cause significant and longer-scale temporal effects. Argentina is heavily impacted by the status of the El Nino Southern Oscillation (ENSO). Understanding of the climatological and weather event impacts on the crop growing season and agricultural practice necessities is crucial to a successful harvest year. </a:t>
            </a:r>
            <a:endParaRPr lang="en-US" dirty="0">
              <a:cs typeface="Calibri"/>
            </a:endParaRPr>
          </a:p>
          <a:p>
            <a:endParaRPr lang="en-US" dirty="0">
              <a:cs typeface="Calibri"/>
            </a:endParaRPr>
          </a:p>
          <a:p>
            <a:pPr>
              <a:buFont typeface="Symbol"/>
            </a:pPr>
            <a:r>
              <a:rPr lang="en-US" dirty="0">
                <a:cs typeface="Calibri"/>
              </a:rPr>
              <a:t>L</a:t>
            </a:r>
            <a:r>
              <a:rPr lang="en-US" dirty="0"/>
              <a:t>ack of processing infrastructure: Data</a:t>
            </a:r>
            <a:r>
              <a:rPr lang="en-US" dirty="0">
                <a:cs typeface="Calibri"/>
              </a:rPr>
              <a:t> processing limitations can create a good, applicable, and useful dataset to be unusable. Google Earth Engine, the main web-based data processing tool used in this project, can resolve the technical needs for data processing and make the data outputs of the GEE tool much more widely accessible. </a:t>
            </a:r>
          </a:p>
          <a:p>
            <a:pPr>
              <a:buFont typeface="Symbol"/>
            </a:pPr>
            <a:endParaRPr lang="en-US" dirty="0">
              <a:cs typeface="Calibri"/>
            </a:endParaRPr>
          </a:p>
          <a:p>
            <a:pPr>
              <a:buFont typeface="Symbol"/>
            </a:pPr>
            <a:endParaRPr lang="en-US" dirty="0">
              <a:cs typeface="Calibri"/>
            </a:endParaRPr>
          </a:p>
          <a:p>
            <a:endParaRPr lang="en-US" dirty="0"/>
          </a:p>
          <a:p>
            <a:r>
              <a:rPr lang="en-US" dirty="0"/>
              <a:t>------------------------------Image Information Below ------------------------------</a:t>
            </a:r>
            <a:endParaRPr lang="en-US" dirty="0">
              <a:cs typeface="Calibri"/>
            </a:endParaRPr>
          </a:p>
          <a:p>
            <a:r>
              <a:rPr lang="en-US" dirty="0">
                <a:cs typeface="Calibri"/>
              </a:rPr>
              <a:t>Images from left to right:</a:t>
            </a:r>
            <a:endParaRPr lang="en-US" dirty="0"/>
          </a:p>
          <a:p>
            <a:r>
              <a:rPr lang="en-US" dirty="0"/>
              <a:t>•Image Credit: Buenos Aires Grain Exchange</a:t>
            </a:r>
            <a:endParaRPr lang="en-US" dirty="0">
              <a:cs typeface="Calibri"/>
            </a:endParaRPr>
          </a:p>
          <a:p>
            <a:r>
              <a:rPr lang="en-US" dirty="0"/>
              <a:t>•Source: Buenos Aires Grain Exchange (provided by the partner with permission to use)</a:t>
            </a:r>
            <a:endParaRPr lang="en-US" dirty="0">
              <a:cs typeface="Calibri"/>
            </a:endParaRPr>
          </a:p>
          <a:p>
            <a:endParaRPr lang="en-US" dirty="0"/>
          </a:p>
          <a:p>
            <a:r>
              <a:rPr lang="en-US" dirty="0"/>
              <a:t>•Image Credit: Brooke Egley</a:t>
            </a:r>
            <a:endParaRPr lang="en-US" dirty="0">
              <a:cs typeface="Calibri"/>
            </a:endParaRPr>
          </a:p>
          <a:p>
            <a:r>
              <a:rPr lang="en-US" dirty="0"/>
              <a:t>•Source: Brooke Egley, NASA DEVELOP</a:t>
            </a:r>
            <a:endParaRPr lang="en-US" dirty="0">
              <a:cs typeface="Calibri"/>
            </a:endParaRPr>
          </a:p>
          <a:p>
            <a:endParaRPr lang="en-US" dirty="0"/>
          </a:p>
          <a:p>
            <a:r>
              <a:rPr lang="en-US" dirty="0"/>
              <a:t>•Image Credit: Buenos Aires Grain Exchange</a:t>
            </a:r>
            <a:endParaRPr lang="en-US" dirty="0">
              <a:cs typeface="Calibri"/>
            </a:endParaRPr>
          </a:p>
          <a:p>
            <a:r>
              <a:rPr lang="en-US" dirty="0"/>
              <a:t>•Source: Buenos Aires Grain Exchange (provided by the partner with permission to use)</a:t>
            </a:r>
            <a:endParaRPr lang="en-US" dirty="0">
              <a:cs typeface="Calibri"/>
            </a:endParaRPr>
          </a:p>
          <a:p>
            <a:endParaRPr lang="en-US" dirty="0"/>
          </a:p>
          <a:p>
            <a:r>
              <a:rPr lang="en-US" dirty="0"/>
              <a:t>•Image Credit: Connie Zhou</a:t>
            </a:r>
            <a:endParaRPr lang="en-US" dirty="0">
              <a:cs typeface="Calibri"/>
            </a:endParaRPr>
          </a:p>
          <a:p>
            <a:r>
              <a:rPr lang="en-US" dirty="0"/>
              <a:t>•Source: https://www.behance.net/gallery/15584671/Google-Data-Center</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2147270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cs typeface="Calibri"/>
              </a:rPr>
              <a:t>Speaker:</a:t>
            </a:r>
          </a:p>
          <a:p>
            <a:r>
              <a:rPr lang="en-US" dirty="0">
                <a:cs typeface="Calibri"/>
              </a:rPr>
              <a:t>Our partner for this project is the Buenos Aires Grain Exchange. The Grain Exchange is a unique partner because they're a boundary organization which means that they will share our project's results with their partners. The Grain Exchange produces weekly crop yield reports for the 15 agricultural zones across northeastern Argentina. These yield reports help inform grain prices and, since crops are an important export for Argentina, this impacts both regional and international markets. The weekly reports also influence the end-of-season estimates generated by the Grain Exchange.</a:t>
            </a:r>
            <a:endParaRPr lang="en-US" dirty="0"/>
          </a:p>
          <a:p>
            <a:endParaRPr lang="en-US" dirty="0">
              <a:cs typeface="Calibri"/>
            </a:endParaRPr>
          </a:p>
          <a:p>
            <a:endParaRPr lang="en-US" dirty="0">
              <a:cs typeface="Calibri"/>
            </a:endParaRPr>
          </a:p>
          <a:p>
            <a:endParaRPr lang="en-US" dirty="0">
              <a:cs typeface="Calibri"/>
            </a:endParaRPr>
          </a:p>
          <a:p>
            <a:r>
              <a:rPr lang="en-US" dirty="0">
                <a:cs typeface="Calibri"/>
              </a:rPr>
              <a:t>------------------------------Image Information Below ------------------------------</a:t>
            </a:r>
          </a:p>
          <a:p>
            <a:r>
              <a:rPr lang="en-US" dirty="0">
                <a:cs typeface="Calibri"/>
              </a:rPr>
              <a:t>•Image Credit: Buenos Aires Grain Exchange</a:t>
            </a:r>
          </a:p>
          <a:p>
            <a:r>
              <a:rPr lang="en-US" dirty="0">
                <a:cs typeface="Calibri"/>
              </a:rPr>
              <a:t>•Source: Buenos Aires Grain Exchange (provided by the partner with permission to use)</a:t>
            </a:r>
          </a:p>
          <a:p>
            <a:endParaRPr lang="en-US" dirty="0">
              <a:cs typeface="Calibri"/>
            </a:endParaRPr>
          </a:p>
          <a:p>
            <a:r>
              <a:rPr lang="en-US" dirty="0">
                <a:cs typeface="Calibri"/>
              </a:rPr>
              <a:t>•Image Credit: Buenos Aires Grain Exchange</a:t>
            </a:r>
          </a:p>
          <a:p>
            <a:r>
              <a:rPr lang="en-US" dirty="0">
                <a:cs typeface="Calibri"/>
              </a:rPr>
              <a:t>•Source: Buenos Aires Grain Exchange (provided by the partner with permission to use)</a:t>
            </a:r>
          </a:p>
          <a:p>
            <a:endParaRPr lang="en-US" dirty="0">
              <a:cs typeface="Calibri"/>
            </a:endParaRPr>
          </a:p>
          <a:p>
            <a:r>
              <a:rPr lang="en-US" dirty="0">
                <a:cs typeface="Calibri"/>
              </a:rPr>
              <a:t>•Image Credit: Buenos Aires Grain Exchange</a:t>
            </a:r>
          </a:p>
          <a:p>
            <a:r>
              <a:rPr lang="en-US" dirty="0">
                <a:cs typeface="Calibri"/>
              </a:rPr>
              <a:t>•Source: Buenos Aires Grain Exchange (provided by the partner with permission to use)</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1328688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cs typeface="Calibri"/>
              </a:rPr>
              <a:t>Speaker:</a:t>
            </a:r>
            <a:endParaRPr lang="en-US" u="sng" dirty="0"/>
          </a:p>
          <a:p>
            <a:r>
              <a:rPr lang="en-US" dirty="0"/>
              <a:t>There are two main goals of the project:</a:t>
            </a:r>
            <a:endParaRPr lang="en-US" dirty="0">
              <a:cs typeface="Calibri"/>
            </a:endParaRPr>
          </a:p>
          <a:p>
            <a:endParaRPr lang="en-US" dirty="0"/>
          </a:p>
          <a:p>
            <a:r>
              <a:rPr lang="en-US" dirty="0">
                <a:cs typeface="Calibri"/>
              </a:rPr>
              <a:t>The first is to generate maps and figures based on the climatological variables – namely, temperature, precipitation, soil moisture, and vegetation indices (NDVI). </a:t>
            </a:r>
          </a:p>
          <a:p>
            <a:endParaRPr lang="en-US" dirty="0">
              <a:cs typeface="Calibri"/>
            </a:endParaRPr>
          </a:p>
          <a:p>
            <a:r>
              <a:rPr lang="en-US" dirty="0">
                <a:cs typeface="Calibri"/>
              </a:rPr>
              <a:t>The second is to develop tools in Google Earth Engine that will be able to accurately forecast NDVI and provide estimations for crop yield with a lead time of one month for the initial harvest period date.</a:t>
            </a:r>
          </a:p>
          <a:p>
            <a:endParaRPr lang="en-US" dirty="0">
              <a:cs typeface="Calibri"/>
            </a:endParaRPr>
          </a:p>
          <a:p>
            <a:endParaRPr lang="en-US" dirty="0"/>
          </a:p>
          <a:p>
            <a:r>
              <a:rPr lang="en-US" dirty="0"/>
              <a:t>------------------------------Image Information Below ------------------------------</a:t>
            </a:r>
            <a:endParaRPr lang="en-US" dirty="0">
              <a:cs typeface="Calibri"/>
            </a:endParaRPr>
          </a:p>
          <a:p>
            <a:r>
              <a:rPr lang="en-US" dirty="0"/>
              <a:t>•Image Credit: Buenos Aires Grain Exchange</a:t>
            </a:r>
            <a:endParaRPr lang="en-US" dirty="0">
              <a:cs typeface="Calibri"/>
            </a:endParaRPr>
          </a:p>
          <a:p>
            <a:r>
              <a:rPr lang="en-US" dirty="0"/>
              <a:t>•Source: Buenos Aires Grain Exchange (provided by the partner with permission to use)</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2747614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cs typeface="Calibri"/>
              </a:rPr>
              <a:t>Speaker</a:t>
            </a:r>
            <a:r>
              <a:rPr lang="en-US" dirty="0">
                <a:cs typeface="Calibri"/>
              </a:rPr>
              <a:t>:</a:t>
            </a:r>
          </a:p>
          <a:p>
            <a:r>
              <a:rPr lang="en-US" dirty="0">
                <a:cs typeface="Calibri"/>
              </a:rPr>
              <a:t>Our study period begins in November 2012 to coincide with the first date of available crop yield data and continues until July of 2021, the date of the last NDVI imaging available at the conclusion of this study. However, once the partners have access to the model, they will be able to update the script with near real-time data to predict beyond 2021. Our study area included 15 agricultural zones monitored by our project partners. Of these 15 zones, they recommended that we focus on the 6 core zones highlighted here on the map</a:t>
            </a:r>
            <a:r>
              <a:rPr lang="en-US" dirty="0"/>
              <a:t>, 3-4 and 6-9,</a:t>
            </a:r>
            <a:r>
              <a:rPr lang="en-US" dirty="0">
                <a:cs typeface="Calibri"/>
              </a:rPr>
              <a:t> because these zones provide the majority of the crop harvest and provide the most useful data for our partners. The zones cover over 360,000 square kilometers and the main crops produced in the study area are wheat, corn, and soybeans.</a:t>
            </a:r>
          </a:p>
          <a:p>
            <a:endParaRPr lang="en-US" dirty="0">
              <a:cs typeface="Calibri"/>
            </a:endParaRPr>
          </a:p>
          <a:p>
            <a:r>
              <a:rPr lang="en-US" dirty="0"/>
              <a:t>------------------------------Image Information Below ------------------------------</a:t>
            </a:r>
            <a:endParaRPr lang="en-US" dirty="0">
              <a:cs typeface="Calibri"/>
            </a:endParaRPr>
          </a:p>
          <a:p>
            <a:r>
              <a:rPr lang="en-US" dirty="0"/>
              <a:t>•Basemap Credit: ArcGIS Pro</a:t>
            </a:r>
            <a:endParaRPr lang="en-US" dirty="0">
              <a:cs typeface="Calibri"/>
            </a:endParaRPr>
          </a:p>
          <a:p>
            <a:r>
              <a:rPr lang="en-US" dirty="0"/>
              <a:t>•Basemap Sources: Esri, Garmin, FAO, NOAA, USGS (Creative Commons BY 4.0)</a:t>
            </a:r>
            <a:endParaRPr lang="en-US" dirty="0">
              <a:cs typeface="Calibri"/>
            </a:endParaRPr>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4011768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cs typeface="Calibri"/>
              </a:rPr>
              <a:t>Speaker:</a:t>
            </a:r>
            <a:r>
              <a:rPr lang="en-US" dirty="0">
                <a:cs typeface="Calibri"/>
              </a:rPr>
              <a:t> </a:t>
            </a:r>
            <a:endParaRPr lang="en-US" u="sng" dirty="0">
              <a:cs typeface="Calibri"/>
            </a:endParaRPr>
          </a:p>
          <a:p>
            <a:r>
              <a:rPr lang="en-US" dirty="0">
                <a:cs typeface="Calibri"/>
              </a:rPr>
              <a:t>To monitor trends in vegetation, soil moisture, and climate, we utilized the Terra </a:t>
            </a:r>
            <a:r>
              <a:rPr lang="en-US" dirty="0"/>
              <a:t>Moderate Resolution Imaging Spectroradiometer</a:t>
            </a:r>
            <a:r>
              <a:rPr lang="en-US" dirty="0">
                <a:cs typeface="Calibri"/>
              </a:rPr>
              <a:t> (MODIS), </a:t>
            </a:r>
            <a:r>
              <a:rPr lang="en-US" dirty="0"/>
              <a:t>Soil Moisture Active Passive</a:t>
            </a:r>
            <a:r>
              <a:rPr lang="en-US" dirty="0">
                <a:cs typeface="Calibri"/>
              </a:rPr>
              <a:t> (SMAP), and </a:t>
            </a:r>
            <a:r>
              <a:rPr lang="en-US" dirty="0"/>
              <a:t>Global Precipitation Measurement Integrated Multi-satellitE Retrievals for GPM (</a:t>
            </a:r>
            <a:r>
              <a:rPr lang="en-US" dirty="0">
                <a:cs typeface="Calibri"/>
              </a:rPr>
              <a:t>GPM IMERG) satellites and sensors. Terra MODIS was used to measure vegetation by examining the Normalized Difference Vegetation Index. Meanwhile, SMAP allowed for close monitoring of soil moisture. Lastly, with GPM IMERG, precipitation trends were observed.</a:t>
            </a:r>
            <a:endParaRPr lang="en-US" u="sng" dirty="0">
              <a:cs typeface="Calibri"/>
            </a:endParaRPr>
          </a:p>
          <a:p>
            <a:endParaRPr lang="en-US" dirty="0"/>
          </a:p>
          <a:p>
            <a:r>
              <a:rPr lang="en-US" dirty="0"/>
              <a:t>------------------------------Image Information Below ------------------------------</a:t>
            </a:r>
            <a:endParaRPr lang="en-US" dirty="0">
              <a:cs typeface="Calibri"/>
            </a:endParaRPr>
          </a:p>
          <a:p>
            <a:r>
              <a:rPr lang="en-US" dirty="0"/>
              <a:t>•Image Credit: NASA</a:t>
            </a:r>
            <a:endParaRPr lang="en-US" dirty="0">
              <a:cs typeface="Calibri" panose="020F0502020204030204"/>
            </a:endParaRPr>
          </a:p>
          <a:p>
            <a:r>
              <a:rPr lang="en-US" dirty="0"/>
              <a:t>•Source: </a:t>
            </a:r>
            <a:r>
              <a:rPr lang="en-US" dirty="0">
                <a:hlinkClick r:id="rId3"/>
              </a:rPr>
              <a:t>https://www.devpedia.developexchange.com/dp/index.php?title=List_of_Satellite_Pictures</a:t>
            </a:r>
            <a:r>
              <a:rPr lang="en-US" dirty="0"/>
              <a:t> (Image License: Public Domain)</a:t>
            </a:r>
            <a:endParaRPr lang="en-US" dirty="0">
              <a:cs typeface="Calibri"/>
            </a:endParaRPr>
          </a:p>
          <a:p>
            <a:endParaRPr lang="en-US" dirty="0">
              <a:cs typeface="Calibri"/>
            </a:endParaRPr>
          </a:p>
          <a:p>
            <a:r>
              <a:rPr lang="en-US" dirty="0"/>
              <a:t>•Image Credit: NASA</a:t>
            </a:r>
            <a:endParaRPr lang="en-US" dirty="0">
              <a:cs typeface="Calibri"/>
            </a:endParaRPr>
          </a:p>
          <a:p>
            <a:r>
              <a:rPr lang="en-US" dirty="0"/>
              <a:t>•Source: </a:t>
            </a:r>
            <a:r>
              <a:rPr lang="en-US" dirty="0">
                <a:hlinkClick r:id="rId4"/>
              </a:rPr>
              <a:t>https://www.devpedia.developexchange.com/dp/index.php?title=List_of_Satellite_Pictures</a:t>
            </a:r>
            <a:r>
              <a:rPr lang="en-US" dirty="0"/>
              <a:t> (Image License: Public Domain)</a:t>
            </a:r>
            <a:endParaRPr lang="en-US" dirty="0">
              <a:cs typeface="Calibri"/>
            </a:endParaRPr>
          </a:p>
          <a:p>
            <a:endParaRPr lang="en-US" dirty="0">
              <a:cs typeface="Calibri"/>
            </a:endParaRPr>
          </a:p>
          <a:p>
            <a:r>
              <a:rPr lang="en-US" dirty="0"/>
              <a:t>•Image Credit: NASA</a:t>
            </a:r>
            <a:endParaRPr lang="en-US" dirty="0">
              <a:cs typeface="Calibri"/>
            </a:endParaRPr>
          </a:p>
          <a:p>
            <a:r>
              <a:rPr lang="en-US" dirty="0"/>
              <a:t>•Source: </a:t>
            </a:r>
            <a:r>
              <a:rPr lang="en-US" dirty="0">
                <a:hlinkClick r:id="rId3"/>
              </a:rPr>
              <a:t>https://www.devpedia.developexchange.com/dp/index.php?title=List_of_Satellite_Pictures</a:t>
            </a:r>
            <a:r>
              <a:rPr lang="en-US" dirty="0"/>
              <a:t> (Image License: Public Domain)</a:t>
            </a:r>
            <a:endParaRPr lang="en-US" dirty="0">
              <a:cs typeface="Calibri"/>
            </a:endParaRPr>
          </a:p>
          <a:p>
            <a:endParaRPr lang="en-US" dirty="0"/>
          </a:p>
          <a:p>
            <a:r>
              <a:rPr lang="en-US" dirty="0"/>
              <a:t>•Image Credit: Jcpag2012</a:t>
            </a:r>
            <a:endParaRPr lang="en-US" dirty="0">
              <a:cs typeface="Calibri"/>
            </a:endParaRPr>
          </a:p>
          <a:p>
            <a:r>
              <a:rPr lang="en-US" dirty="0"/>
              <a:t>•</a:t>
            </a:r>
            <a:r>
              <a:rPr lang="en-US" dirty="0">
                <a:cs typeface="Calibri"/>
              </a:rPr>
              <a:t>Source: </a:t>
            </a:r>
            <a:r>
              <a:rPr lang="en-US" dirty="0">
                <a:hlinkClick r:id="rId5"/>
              </a:rPr>
              <a:t>https://commons.wikimedia.org/wiki/File:Earth_Western_Hemisphere_transparent_background.png</a:t>
            </a:r>
            <a:r>
              <a:rPr lang="en-US" dirty="0"/>
              <a:t> (Image License: Public Domain)</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3551412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cs typeface="Calibri"/>
              </a:rPr>
              <a:t>Speaker:</a:t>
            </a:r>
            <a:r>
              <a:rPr lang="en-US" dirty="0">
                <a:cs typeface="Calibri"/>
              </a:rPr>
              <a:t> </a:t>
            </a:r>
            <a:endParaRPr lang="en-US" dirty="0"/>
          </a:p>
          <a:p>
            <a:r>
              <a:rPr lang="en-US" dirty="0">
                <a:cs typeface="Calibri"/>
              </a:rPr>
              <a:t>Using Google Earth Engine, we brought together data from the previously mentioned satellites and data from the Grain Exchange. Satellite data included NDVI, precipitation, soil moisture, and temperature. We had two parts of our project running simultaneously – one that focused on NDVI and crop yield forecasting and another that focused on timeseries plotting of climate variables. The NDVI forecasting model used autoregression to predict future NDVI values based on the recent values. The predicted NDVI output is then inputted into a linear model forecasting NDVI and crop yield in order to generate a crop yield output. The other aspect of our GEE tool creates timeseries plots and maps of precipitation, soil moisture, NDVI, and temperature. The user inputs coordinates and selects an agricultural zone, and the relevant plots and maps are output to supplement. These plots and maps allow the partners to analyze climate variables alongside the predicted NDVI and crop yield values.</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3644930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Speaker:</a:t>
            </a:r>
            <a:endParaRPr lang="en-US" dirty="0"/>
          </a:p>
          <a:p>
            <a:r>
              <a:rPr lang="en-US" dirty="0"/>
              <a:t>Our tool allows users to produce hundreds of different results over the course of the study period, so we selected Agricultural Zone 6—one of the main agricultural zones in Argentina—and the most recent growing season as a case study to present an example of these results. The results from the climate variables, gathered through Google Earth Engine, plotted using R, and mapped using ArcGIS Pro, depict four different variables: precipitation, temperature, vegetation indices, and soil moisture.</a:t>
            </a:r>
            <a:endParaRPr lang="en-US" dirty="0">
              <a:cs typeface="Calibri"/>
            </a:endParaRPr>
          </a:p>
          <a:p>
            <a:r>
              <a:rPr lang="en-US" dirty="0">
                <a:cs typeface="Calibri"/>
              </a:rPr>
              <a:t>This slide shows a sampling of results from the precipitation variable from the GPM IMERG satellite constellation measured in zone 6.</a:t>
            </a:r>
          </a:p>
          <a:p>
            <a:r>
              <a:rPr lang="en-US" dirty="0">
                <a:cs typeface="Calibri"/>
              </a:rPr>
              <a:t>Monthly mean precipitation is depicted in the top graph and cumulative precipitation is depicted in the bottom graph. The blue section is from the 2020-2021 season, and the gray is a ten year average of mean precipitation on the top graph and cumulative precipitation on the bottom graph. The map on the right shows averaged cumulative precipitation over the recent growing season from July 2020 to June 2021.</a:t>
            </a: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35399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Speaker:</a:t>
            </a:r>
            <a:endParaRPr lang="en-US" dirty="0"/>
          </a:p>
          <a:p>
            <a:r>
              <a:rPr lang="en-US" dirty="0"/>
              <a:t>This slide shows a sampling of results from the temperature variable from the Terra MODIS satellite in zone 6.</a:t>
            </a:r>
            <a:endParaRPr lang="en-US" dirty="0">
              <a:cs typeface="Calibri"/>
            </a:endParaRPr>
          </a:p>
          <a:p>
            <a:endParaRPr lang="en-US" dirty="0">
              <a:cs typeface="Calibri"/>
            </a:endParaRPr>
          </a:p>
          <a:p>
            <a:r>
              <a:rPr lang="en-US" dirty="0"/>
              <a:t>Monthly mean temperature is depicted in Celsius in the graph with the red line showing the 2020-2021 season, and the gray is a ten year average of mean temperature in zone 6. The map on the right shows averaged temperatures over the recent growing season from July 2020 to June 2021.</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38511159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0616" r="39453"/>
          <a:stretch/>
        </p:blipFill>
        <p:spPr>
          <a:xfrm>
            <a:off x="0" y="0"/>
            <a:ext cx="5585012" cy="6099048"/>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Rounded Rectangle 25"/>
          <p:cNvSpPr/>
          <p:nvPr userDrawn="1"/>
        </p:nvSpPr>
        <p:spPr>
          <a:xfrm>
            <a:off x="-143435" y="6091356"/>
            <a:ext cx="12505764" cy="314088"/>
          </a:xfrm>
          <a:prstGeom prst="roundRect">
            <a:avLst/>
          </a:prstGeom>
          <a:solidFill>
            <a:srgbClr val="CD714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679785" y="4941482"/>
            <a:ext cx="393419" cy="393419"/>
          </a:xfrm>
          <a:prstGeom prst="rect">
            <a:avLst/>
          </a:prstGeom>
        </p:spPr>
      </p:pic>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CD7142"/>
                </a:solidFill>
                <a:latin typeface="Century Gothic" panose="020B0502020202020204" pitchFamily="34" charset="0"/>
              </a:rPr>
              <a:t>| </a:t>
            </a:r>
            <a:r>
              <a:rPr lang="en-US" sz="1600" spc="100" baseline="0" dirty="0">
                <a:solidFill>
                  <a:srgbClr val="CD7142"/>
                </a:solidFill>
                <a:latin typeface="Century Gothic" panose="020B0502020202020204" pitchFamily="34" charset="0"/>
              </a:rPr>
              <a:t>Summer 2021</a:t>
            </a:r>
          </a:p>
        </p:txBody>
      </p:sp>
      <p:sp>
        <p:nvSpPr>
          <p:cNvPr id="6" name="Oval 5"/>
          <p:cNvSpPr/>
          <p:nvPr userDrawn="1"/>
        </p:nvSpPr>
        <p:spPr>
          <a:xfrm>
            <a:off x="10984705" y="5682402"/>
            <a:ext cx="1075765" cy="1075765"/>
          </a:xfrm>
          <a:prstGeom prst="ellipse">
            <a:avLst/>
          </a:prstGeom>
          <a:solidFill>
            <a:srgbClr val="CD71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3682" y="5791379"/>
            <a:ext cx="857810" cy="857810"/>
          </a:xfrm>
          <a:prstGeom prst="rect">
            <a:avLst/>
          </a:prstGeom>
        </p:spPr>
      </p:pic>
      <p:pic>
        <p:nvPicPr>
          <p:cNvPr id="36" name="Picture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spTree>
    <p:extLst>
      <p:ext uri="{BB962C8B-B14F-4D97-AF65-F5344CB8AC3E}">
        <p14:creationId xmlns:p14="http://schemas.microsoft.com/office/powerpoint/2010/main" val="1199173812"/>
      </p:ext>
    </p:extLst>
  </p:cSld>
  <p:clrMapOvr>
    <a:masterClrMapping/>
  </p:clrMapOvr>
  <p:extLst mod="1">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guide id="5" pos="4296" userDrawn="1">
          <p15:clr>
            <a:srgbClr val="FBAE40"/>
          </p15:clr>
        </p15:guide>
        <p15:guide id="6"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grpSp>
        <p:nvGrpSpPr>
          <p:cNvPr id="2" name="Group 1"/>
          <p:cNvGrpSpPr/>
          <p:nvPr userDrawn="1"/>
        </p:nvGrpSpPr>
        <p:grpSpPr>
          <a:xfrm>
            <a:off x="-101601" y="6142182"/>
            <a:ext cx="12358255" cy="634484"/>
            <a:chOff x="-101601" y="6142182"/>
            <a:chExt cx="12358255" cy="634484"/>
          </a:xfrm>
        </p:grpSpPr>
        <p:sp>
          <p:nvSpPr>
            <p:cNvPr id="8" name="Rounded Rectangle 7"/>
            <p:cNvSpPr/>
            <p:nvPr userDrawn="1"/>
          </p:nvSpPr>
          <p:spPr>
            <a:xfrm>
              <a:off x="-101601" y="6379042"/>
              <a:ext cx="12358255" cy="160765"/>
            </a:xfrm>
            <a:prstGeom prst="roundRect">
              <a:avLst/>
            </a:prstGeom>
            <a:solidFill>
              <a:srgbClr val="CD71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5760284" y="6142182"/>
              <a:ext cx="634484" cy="634484"/>
            </a:xfrm>
            <a:prstGeom prst="ellipse">
              <a:avLst/>
            </a:prstGeom>
            <a:solidFill>
              <a:srgbClr val="CD714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4558" y="6206456"/>
            <a:ext cx="505935" cy="505935"/>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grpSp>
        <p:nvGrpSpPr>
          <p:cNvPr id="3" name="Group 2"/>
          <p:cNvGrpSpPr/>
          <p:nvPr userDrawn="1"/>
        </p:nvGrpSpPr>
        <p:grpSpPr>
          <a:xfrm>
            <a:off x="-101601" y="6142182"/>
            <a:ext cx="12358255" cy="634484"/>
            <a:chOff x="-101601" y="6142182"/>
            <a:chExt cx="12358255" cy="634484"/>
          </a:xfrm>
        </p:grpSpPr>
        <p:sp>
          <p:nvSpPr>
            <p:cNvPr id="8" name="Rounded Rectangle 7"/>
            <p:cNvSpPr/>
            <p:nvPr userDrawn="1"/>
          </p:nvSpPr>
          <p:spPr>
            <a:xfrm>
              <a:off x="-101601" y="6379042"/>
              <a:ext cx="12358255" cy="160765"/>
            </a:xfrm>
            <a:prstGeom prst="roundRect">
              <a:avLst/>
            </a:prstGeom>
            <a:solidFill>
              <a:srgbClr val="CD71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78058" y="6142182"/>
              <a:ext cx="634484" cy="634484"/>
            </a:xfrm>
            <a:prstGeom prst="ellipse">
              <a:avLst/>
            </a:prstGeom>
            <a:solidFill>
              <a:srgbClr val="CD714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2332" y="6206456"/>
            <a:ext cx="505935" cy="505935"/>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CD7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2"/>
                </a:solidFill>
                <a:latin typeface="Century Gothic" panose="020B0502020202020204" pitchFamily="34" charset="0"/>
              </a:rPr>
              <a:t>ACKNOWLEDGEMENTS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5113" y="1870322"/>
            <a:ext cx="4201774" cy="4201774"/>
          </a:xfrm>
          <a:prstGeom prst="rect">
            <a:avLst/>
          </a:prstGeom>
        </p:spPr>
      </p:pic>
      <p:sp>
        <p:nvSpPr>
          <p:cNvPr id="11" name="Rectangle 10"/>
          <p:cNvSpPr/>
          <p:nvPr userDrawn="1"/>
        </p:nvSpPr>
        <p:spPr>
          <a:xfrm>
            <a:off x="3702756" y="1515036"/>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30154" y="540290"/>
            <a:ext cx="1468966" cy="2286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CD7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67910" y="6065607"/>
            <a:ext cx="583581" cy="583581"/>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CD7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67910" y="6065607"/>
            <a:ext cx="583581" cy="583581"/>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CD7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248305"/>
            <a:ext cx="12192000" cy="362955"/>
          </a:xfrm>
          <a:prstGeom prst="rect">
            <a:avLst/>
          </a:prstGeom>
          <a:solidFill>
            <a:srgbClr val="CD7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image" Target="../media/image11.png"/><Relationship Id="rId5" Type="http://schemas.openxmlformats.org/officeDocument/2006/relationships/diagramQuickStyle" Target="../diagrams/quickStyle1.xml"/><Relationship Id="rId10" Type="http://schemas.openxmlformats.org/officeDocument/2006/relationships/image" Target="../media/image10.jpeg"/><Relationship Id="rId4" Type="http://schemas.openxmlformats.org/officeDocument/2006/relationships/diagramLayout" Target="../diagrams/layout1.xml"/><Relationship Id="rId9"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37175" y="5751134"/>
            <a:ext cx="2564741" cy="338554"/>
          </a:xfrm>
          <a:prstGeom prst="rect">
            <a:avLst/>
          </a:prstGeom>
        </p:spPr>
        <p:txBody>
          <a:bodyPr wrap="square">
            <a:spAutoFit/>
          </a:bodyPr>
          <a:lstStyle/>
          <a:p>
            <a:r>
              <a:rPr lang="en-US" sz="1600" dirty="0">
                <a:solidFill>
                  <a:srgbClr val="CD7142"/>
                </a:solidFill>
                <a:latin typeface="Century Gothic" panose="020B0502020202020204" pitchFamily="34" charset="0"/>
              </a:rPr>
              <a:t>Maryland – Goddard </a:t>
            </a:r>
            <a:endParaRPr lang="en-US" dirty="0">
              <a:solidFill>
                <a:srgbClr val="CD7142"/>
              </a:solidFill>
            </a:endParaRPr>
          </a:p>
        </p:txBody>
      </p:sp>
      <p:sp>
        <p:nvSpPr>
          <p:cNvPr id="3" name="Title 1"/>
          <p:cNvSpPr txBox="1">
            <a:spLocks/>
          </p:cNvSpPr>
          <p:nvPr/>
        </p:nvSpPr>
        <p:spPr>
          <a:xfrm>
            <a:off x="6097575" y="1619369"/>
            <a:ext cx="4890496"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baseline="0" dirty="0">
                <a:solidFill>
                  <a:srgbClr val="CD7142"/>
                </a:solidFill>
                <a:latin typeface="Century Gothic"/>
              </a:rPr>
              <a:t>Argentina</a:t>
            </a:r>
          </a:p>
          <a:p>
            <a:pPr algn="l"/>
            <a:r>
              <a:rPr lang="en-US" sz="2800" b="0" spc="0" dirty="0">
                <a:solidFill>
                  <a:srgbClr val="CD7142"/>
                </a:solidFill>
                <a:latin typeface="Century Gothic"/>
              </a:rPr>
              <a:t>Agriculture &amp; Food Security</a:t>
            </a:r>
            <a:endParaRPr lang="en-US" sz="2800" b="0" spc="0" baseline="0" dirty="0">
              <a:solidFill>
                <a:srgbClr val="CD7142"/>
              </a:solidFill>
              <a:latin typeface="Century Gothic"/>
            </a:endParaRPr>
          </a:p>
        </p:txBody>
      </p:sp>
      <p:sp>
        <p:nvSpPr>
          <p:cNvPr id="4" name="Subtitle 2"/>
          <p:cNvSpPr txBox="1">
            <a:spLocks/>
          </p:cNvSpPr>
          <p:nvPr/>
        </p:nvSpPr>
        <p:spPr>
          <a:xfrm>
            <a:off x="6087137" y="2883824"/>
            <a:ext cx="5380963" cy="109808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chemeClr val="tx1">
                    <a:lumMod val="75000"/>
                    <a:lumOff val="25000"/>
                  </a:schemeClr>
                </a:solidFill>
                <a:latin typeface="Century Gothic"/>
              </a:rPr>
              <a:t>Crop Monitoring and Forecasting for Argentina </a:t>
            </a:r>
            <a:r>
              <a:rPr lang="en-US" sz="1800" dirty="0" smtClean="0">
                <a:solidFill>
                  <a:schemeClr val="tx1">
                    <a:lumMod val="75000"/>
                    <a:lumOff val="25000"/>
                  </a:schemeClr>
                </a:solidFill>
                <a:latin typeface="Century Gothic"/>
              </a:rPr>
              <a:t>Using </a:t>
            </a:r>
            <a:r>
              <a:rPr lang="en-US" sz="1800" dirty="0">
                <a:solidFill>
                  <a:schemeClr val="tx1">
                    <a:lumMod val="75000"/>
                    <a:lumOff val="25000"/>
                  </a:schemeClr>
                </a:solidFill>
                <a:latin typeface="Century Gothic"/>
              </a:rPr>
              <a:t>NASA Satellite Observations</a:t>
            </a:r>
            <a:endParaRPr lang="en-US" dirty="0">
              <a:solidFill>
                <a:schemeClr val="tx1">
                  <a:lumMod val="75000"/>
                  <a:lumOff val="25000"/>
                </a:schemeClr>
              </a:solidFill>
            </a:endParaRPr>
          </a:p>
        </p:txBody>
      </p:sp>
      <p:sp>
        <p:nvSpPr>
          <p:cNvPr id="5" name="TextBox 4"/>
          <p:cNvSpPr txBox="1"/>
          <p:nvPr/>
        </p:nvSpPr>
        <p:spPr>
          <a:xfrm>
            <a:off x="6097574" y="4464986"/>
            <a:ext cx="4738095" cy="523220"/>
          </a:xfrm>
          <a:prstGeom prst="rect">
            <a:avLst/>
          </a:prstGeom>
          <a:noFill/>
        </p:spPr>
        <p:txBody>
          <a:bodyPr wrap="square" lIns="91440" tIns="45720" rIns="91440" bIns="45720" rtlCol="0" anchor="t">
            <a:spAutoFit/>
          </a:bodyPr>
          <a:lstStyle/>
          <a:p>
            <a:pPr algn="l"/>
            <a:r>
              <a:rPr lang="en-US" sz="1400" dirty="0">
                <a:solidFill>
                  <a:schemeClr val="tx1">
                    <a:lumMod val="75000"/>
                    <a:lumOff val="25000"/>
                  </a:schemeClr>
                </a:solidFill>
                <a:latin typeface="Century Gothic"/>
              </a:rPr>
              <a:t>Brooke Egley, Ryan Lam, Tyler Pantle, Sienna Templeman, </a:t>
            </a:r>
            <a:r>
              <a:rPr lang="en-US" sz="1400" dirty="0" smtClean="0">
                <a:solidFill>
                  <a:schemeClr val="tx1">
                    <a:lumMod val="75000"/>
                    <a:lumOff val="25000"/>
                  </a:schemeClr>
                </a:solidFill>
                <a:latin typeface="Century Gothic"/>
              </a:rPr>
              <a:t>&amp; Caroline </a:t>
            </a:r>
            <a:r>
              <a:rPr lang="en-US" sz="1400" dirty="0">
                <a:solidFill>
                  <a:schemeClr val="tx1">
                    <a:lumMod val="75000"/>
                    <a:lumOff val="25000"/>
                  </a:schemeClr>
                </a:solidFill>
                <a:latin typeface="Century Gothic"/>
              </a:rPr>
              <a:t>Williams</a:t>
            </a:r>
          </a:p>
        </p:txBody>
      </p:sp>
    </p:spTree>
    <p:extLst>
      <p:ext uri="{BB962C8B-B14F-4D97-AF65-F5344CB8AC3E}">
        <p14:creationId xmlns:p14="http://schemas.microsoft.com/office/powerpoint/2010/main" val="34578877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p&#10;&#10;Description automatically generated">
            <a:extLst>
              <a:ext uri="{FF2B5EF4-FFF2-40B4-BE49-F238E27FC236}">
                <a16:creationId xmlns:a16="http://schemas.microsoft.com/office/drawing/2014/main" id="{848A802C-D9E3-4370-88A4-ADA4B748172A}"/>
              </a:ext>
            </a:extLst>
          </p:cNvPr>
          <p:cNvPicPr>
            <a:picLocks noChangeAspect="1"/>
          </p:cNvPicPr>
          <p:nvPr/>
        </p:nvPicPr>
        <p:blipFill>
          <a:blip r:embed="rId3"/>
          <a:stretch>
            <a:fillRect/>
          </a:stretch>
        </p:blipFill>
        <p:spPr>
          <a:xfrm>
            <a:off x="7123043" y="362090"/>
            <a:ext cx="4737652" cy="6074185"/>
          </a:xfrm>
          <a:prstGeom prst="rect">
            <a:avLst/>
          </a:prstGeom>
        </p:spPr>
      </p:pic>
      <p:sp>
        <p:nvSpPr>
          <p:cNvPr id="5" name="Title 4">
            <a:extLst>
              <a:ext uri="{FF2B5EF4-FFF2-40B4-BE49-F238E27FC236}">
                <a16:creationId xmlns:a16="http://schemas.microsoft.com/office/drawing/2014/main" id="{5E891ACE-53A7-4F93-88FC-493CA8784AF3}"/>
              </a:ext>
            </a:extLst>
          </p:cNvPr>
          <p:cNvSpPr txBox="1">
            <a:spLocks/>
          </p:cNvSpPr>
          <p:nvPr/>
        </p:nvSpPr>
        <p:spPr>
          <a:xfrm>
            <a:off x="184061" y="131587"/>
            <a:ext cx="7460362" cy="906114"/>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CD7142"/>
                </a:solidFill>
                <a:latin typeface="Century Gothic" panose="020F0302020204030204"/>
              </a:rPr>
              <a:t>Results: </a:t>
            </a:r>
            <a:r>
              <a:rPr lang="en-US" sz="4000" dirty="0">
                <a:solidFill>
                  <a:srgbClr val="CD7142"/>
                </a:solidFill>
                <a:latin typeface="Century Gothic" panose="020F0302020204030204"/>
              </a:rPr>
              <a:t>Vegetation</a:t>
            </a:r>
            <a:r>
              <a:rPr lang="en-US" sz="2800" dirty="0">
                <a:solidFill>
                  <a:srgbClr val="CD7142"/>
                </a:solidFill>
                <a:latin typeface="Century Gothic" panose="020F0302020204030204"/>
              </a:rPr>
              <a:t> </a:t>
            </a:r>
            <a:r>
              <a:rPr lang="en-US" sz="4000" dirty="0">
                <a:solidFill>
                  <a:srgbClr val="CD7142"/>
                </a:solidFill>
                <a:latin typeface="Century Gothic" panose="020F0302020204030204"/>
              </a:rPr>
              <a:t>-</a:t>
            </a:r>
            <a:r>
              <a:rPr lang="en-US" sz="2800" dirty="0">
                <a:solidFill>
                  <a:srgbClr val="CD7142"/>
                </a:solidFill>
                <a:latin typeface="Century Gothic" panose="020F0302020204030204"/>
              </a:rPr>
              <a:t> </a:t>
            </a:r>
            <a:r>
              <a:rPr lang="en-US" sz="4000" dirty="0">
                <a:solidFill>
                  <a:srgbClr val="CD7142"/>
                </a:solidFill>
                <a:latin typeface="Century Gothic" panose="020F0302020204030204"/>
              </a:rPr>
              <a:t>Zone 6</a:t>
            </a:r>
            <a:endParaRPr lang="en-US" sz="4000" dirty="0">
              <a:cs typeface="Calibri Light"/>
            </a:endParaRPr>
          </a:p>
        </p:txBody>
      </p:sp>
      <p:sp>
        <p:nvSpPr>
          <p:cNvPr id="9" name="TextBox 8">
            <a:extLst>
              <a:ext uri="{FF2B5EF4-FFF2-40B4-BE49-F238E27FC236}">
                <a16:creationId xmlns:a16="http://schemas.microsoft.com/office/drawing/2014/main" id="{1FA0D287-B47C-4700-970A-C00C7D67783E}"/>
              </a:ext>
            </a:extLst>
          </p:cNvPr>
          <p:cNvSpPr txBox="1"/>
          <p:nvPr/>
        </p:nvSpPr>
        <p:spPr>
          <a:xfrm rot="16200000">
            <a:off x="7510001" y="727917"/>
            <a:ext cx="50975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a:t>
            </a:r>
          </a:p>
        </p:txBody>
      </p:sp>
      <p:sp>
        <p:nvSpPr>
          <p:cNvPr id="11" name="TextBox 10">
            <a:extLst>
              <a:ext uri="{FF2B5EF4-FFF2-40B4-BE49-F238E27FC236}">
                <a16:creationId xmlns:a16="http://schemas.microsoft.com/office/drawing/2014/main" id="{EBA3BE8C-2484-45BE-A06E-05B5B52EF187}"/>
              </a:ext>
            </a:extLst>
          </p:cNvPr>
          <p:cNvSpPr txBox="1"/>
          <p:nvPr/>
        </p:nvSpPr>
        <p:spPr>
          <a:xfrm>
            <a:off x="7209182" y="125896"/>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rPr>
              <a:t>63</a:t>
            </a:r>
            <a:r>
              <a:rPr lang="en-US" sz="1050" dirty="0">
                <a:solidFill>
                  <a:srgbClr val="3F3F3F"/>
                </a:solidFill>
                <a:latin typeface="Century Gothic"/>
                <a:ea typeface="+mn-lt"/>
                <a:cs typeface="+mn-lt"/>
              </a:rPr>
              <a:t>°W</a:t>
            </a:r>
            <a:endParaRPr lang="en-US" sz="1050" dirty="0">
              <a:solidFill>
                <a:srgbClr val="3F3F3F"/>
              </a:solidFill>
              <a:latin typeface="Century Gothic"/>
            </a:endParaRPr>
          </a:p>
        </p:txBody>
      </p:sp>
      <p:sp>
        <p:nvSpPr>
          <p:cNvPr id="13" name="TextBox 12">
            <a:extLst>
              <a:ext uri="{FF2B5EF4-FFF2-40B4-BE49-F238E27FC236}">
                <a16:creationId xmlns:a16="http://schemas.microsoft.com/office/drawing/2014/main" id="{9D3F3B2B-363B-451E-A563-0200A40CA56A}"/>
              </a:ext>
            </a:extLst>
          </p:cNvPr>
          <p:cNvSpPr txBox="1"/>
          <p:nvPr/>
        </p:nvSpPr>
        <p:spPr>
          <a:xfrm>
            <a:off x="8560903" y="125895"/>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rPr>
              <a:t>62</a:t>
            </a:r>
            <a:r>
              <a:rPr lang="en-US" sz="1050" dirty="0">
                <a:solidFill>
                  <a:srgbClr val="3F3F3F"/>
                </a:solidFill>
                <a:latin typeface="Century Gothic"/>
                <a:ea typeface="+mn-lt"/>
                <a:cs typeface="+mn-lt"/>
              </a:rPr>
              <a:t>°W</a:t>
            </a:r>
            <a:endParaRPr lang="en-US" sz="1050" dirty="0">
              <a:solidFill>
                <a:srgbClr val="3F3F3F"/>
              </a:solidFill>
              <a:latin typeface="Century Gothic"/>
            </a:endParaRPr>
          </a:p>
        </p:txBody>
      </p:sp>
      <p:sp>
        <p:nvSpPr>
          <p:cNvPr id="15" name="TextBox 14">
            <a:extLst>
              <a:ext uri="{FF2B5EF4-FFF2-40B4-BE49-F238E27FC236}">
                <a16:creationId xmlns:a16="http://schemas.microsoft.com/office/drawing/2014/main" id="{4A9986DA-AC81-462E-9710-3700CCB68D9B}"/>
              </a:ext>
            </a:extLst>
          </p:cNvPr>
          <p:cNvSpPr txBox="1"/>
          <p:nvPr/>
        </p:nvSpPr>
        <p:spPr>
          <a:xfrm>
            <a:off x="9839738" y="125895"/>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rPr>
              <a:t>61</a:t>
            </a:r>
            <a:r>
              <a:rPr lang="en-US" sz="1050" dirty="0">
                <a:solidFill>
                  <a:srgbClr val="3F3F3F"/>
                </a:solidFill>
                <a:latin typeface="Century Gothic"/>
                <a:ea typeface="+mn-lt"/>
                <a:cs typeface="+mn-lt"/>
              </a:rPr>
              <a:t>°W</a:t>
            </a:r>
            <a:endParaRPr lang="en-US" sz="1050" dirty="0">
              <a:solidFill>
                <a:srgbClr val="3F3F3F"/>
              </a:solidFill>
              <a:latin typeface="Century Gothic"/>
            </a:endParaRPr>
          </a:p>
        </p:txBody>
      </p:sp>
      <p:sp>
        <p:nvSpPr>
          <p:cNvPr id="17" name="TextBox 16">
            <a:extLst>
              <a:ext uri="{FF2B5EF4-FFF2-40B4-BE49-F238E27FC236}">
                <a16:creationId xmlns:a16="http://schemas.microsoft.com/office/drawing/2014/main" id="{035CB8D5-F25F-4DE3-945B-CA97E5242449}"/>
              </a:ext>
            </a:extLst>
          </p:cNvPr>
          <p:cNvSpPr txBox="1"/>
          <p:nvPr/>
        </p:nvSpPr>
        <p:spPr>
          <a:xfrm>
            <a:off x="11145077" y="125895"/>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rPr>
              <a:t>60</a:t>
            </a:r>
            <a:r>
              <a:rPr lang="en-US" sz="1050" dirty="0">
                <a:solidFill>
                  <a:srgbClr val="3F3F3F"/>
                </a:solidFill>
                <a:latin typeface="Century Gothic"/>
                <a:ea typeface="+mn-lt"/>
                <a:cs typeface="+mn-lt"/>
              </a:rPr>
              <a:t>°W</a:t>
            </a:r>
            <a:endParaRPr lang="en-US" sz="1050" dirty="0">
              <a:solidFill>
                <a:srgbClr val="3F3F3F"/>
              </a:solidFill>
              <a:latin typeface="Century Gothic"/>
            </a:endParaRPr>
          </a:p>
        </p:txBody>
      </p:sp>
      <p:sp>
        <p:nvSpPr>
          <p:cNvPr id="19" name="TextBox 18">
            <a:extLst>
              <a:ext uri="{FF2B5EF4-FFF2-40B4-BE49-F238E27FC236}">
                <a16:creationId xmlns:a16="http://schemas.microsoft.com/office/drawing/2014/main" id="{CB1AD7FD-B20D-4BB4-AA42-30A7E7629591}"/>
              </a:ext>
            </a:extLst>
          </p:cNvPr>
          <p:cNvSpPr txBox="1"/>
          <p:nvPr/>
        </p:nvSpPr>
        <p:spPr>
          <a:xfrm>
            <a:off x="11807685" y="450574"/>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ea typeface="+mn-lt"/>
                <a:cs typeface="+mn-lt"/>
              </a:rPr>
              <a:t>31°S</a:t>
            </a:r>
            <a:endParaRPr lang="en-US" sz="1050" dirty="0">
              <a:solidFill>
                <a:srgbClr val="3F3F3F"/>
              </a:solidFill>
              <a:latin typeface="Century Gothic"/>
            </a:endParaRPr>
          </a:p>
        </p:txBody>
      </p:sp>
      <p:sp>
        <p:nvSpPr>
          <p:cNvPr id="21" name="TextBox 20">
            <a:extLst>
              <a:ext uri="{FF2B5EF4-FFF2-40B4-BE49-F238E27FC236}">
                <a16:creationId xmlns:a16="http://schemas.microsoft.com/office/drawing/2014/main" id="{0BF8F576-A6FA-4431-AEBA-DA6C2CC707FE}"/>
              </a:ext>
            </a:extLst>
          </p:cNvPr>
          <p:cNvSpPr txBox="1"/>
          <p:nvPr/>
        </p:nvSpPr>
        <p:spPr>
          <a:xfrm>
            <a:off x="11807686" y="1762539"/>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rPr>
              <a:t>32</a:t>
            </a:r>
            <a:r>
              <a:rPr lang="en-US" sz="1050" dirty="0">
                <a:solidFill>
                  <a:srgbClr val="3F3F3F"/>
                </a:solidFill>
                <a:latin typeface="Century Gothic"/>
                <a:ea typeface="+mn-lt"/>
                <a:cs typeface="+mn-lt"/>
              </a:rPr>
              <a:t>°S</a:t>
            </a:r>
            <a:endParaRPr lang="en-US" sz="1050" dirty="0">
              <a:solidFill>
                <a:srgbClr val="3F3F3F"/>
              </a:solidFill>
              <a:latin typeface="Century Gothic"/>
            </a:endParaRPr>
          </a:p>
        </p:txBody>
      </p:sp>
      <p:sp>
        <p:nvSpPr>
          <p:cNvPr id="23" name="TextBox 22">
            <a:extLst>
              <a:ext uri="{FF2B5EF4-FFF2-40B4-BE49-F238E27FC236}">
                <a16:creationId xmlns:a16="http://schemas.microsoft.com/office/drawing/2014/main" id="{C983A210-9EAD-4163-AA48-EA8DFD1DFB95}"/>
              </a:ext>
            </a:extLst>
          </p:cNvPr>
          <p:cNvSpPr txBox="1"/>
          <p:nvPr/>
        </p:nvSpPr>
        <p:spPr>
          <a:xfrm>
            <a:off x="11807684" y="3067878"/>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ea typeface="+mn-lt"/>
                <a:cs typeface="+mn-lt"/>
              </a:rPr>
              <a:t>33°S</a:t>
            </a:r>
            <a:endParaRPr lang="en-US" sz="1050" dirty="0">
              <a:solidFill>
                <a:srgbClr val="3F3F3F"/>
              </a:solidFill>
              <a:latin typeface="Century Gothic"/>
            </a:endParaRPr>
          </a:p>
        </p:txBody>
      </p:sp>
      <p:sp>
        <p:nvSpPr>
          <p:cNvPr id="25" name="TextBox 24">
            <a:extLst>
              <a:ext uri="{FF2B5EF4-FFF2-40B4-BE49-F238E27FC236}">
                <a16:creationId xmlns:a16="http://schemas.microsoft.com/office/drawing/2014/main" id="{E3224B62-B331-49F1-9D5F-FE8A00725440}"/>
              </a:ext>
            </a:extLst>
          </p:cNvPr>
          <p:cNvSpPr txBox="1"/>
          <p:nvPr/>
        </p:nvSpPr>
        <p:spPr>
          <a:xfrm>
            <a:off x="11807684" y="4386469"/>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ea typeface="+mn-lt"/>
                <a:cs typeface="+mn-lt"/>
              </a:rPr>
              <a:t>34°S</a:t>
            </a:r>
            <a:endParaRPr lang="en-US" sz="1050" dirty="0">
              <a:solidFill>
                <a:srgbClr val="3F3F3F"/>
              </a:solidFill>
              <a:latin typeface="Century Gothic"/>
            </a:endParaRPr>
          </a:p>
        </p:txBody>
      </p:sp>
      <p:sp>
        <p:nvSpPr>
          <p:cNvPr id="27" name="TextBox 26">
            <a:extLst>
              <a:ext uri="{FF2B5EF4-FFF2-40B4-BE49-F238E27FC236}">
                <a16:creationId xmlns:a16="http://schemas.microsoft.com/office/drawing/2014/main" id="{DE412E95-5082-43FE-A608-AA04CBAA2926}"/>
              </a:ext>
            </a:extLst>
          </p:cNvPr>
          <p:cNvSpPr txBox="1"/>
          <p:nvPr/>
        </p:nvSpPr>
        <p:spPr>
          <a:xfrm>
            <a:off x="11807684" y="5691808"/>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ea typeface="+mn-lt"/>
                <a:cs typeface="+mn-lt"/>
              </a:rPr>
              <a:t>35°S</a:t>
            </a:r>
            <a:endParaRPr lang="en-US" sz="1050" dirty="0">
              <a:solidFill>
                <a:srgbClr val="3F3F3F"/>
              </a:solidFill>
              <a:latin typeface="Century Gothic"/>
            </a:endParaRPr>
          </a:p>
        </p:txBody>
      </p:sp>
      <p:sp>
        <p:nvSpPr>
          <p:cNvPr id="37" name="TextBox 36">
            <a:extLst>
              <a:ext uri="{FF2B5EF4-FFF2-40B4-BE49-F238E27FC236}">
                <a16:creationId xmlns:a16="http://schemas.microsoft.com/office/drawing/2014/main" id="{6284C8AC-6B17-45C5-B528-597093E0F7C9}"/>
              </a:ext>
            </a:extLst>
          </p:cNvPr>
          <p:cNvSpPr txBox="1"/>
          <p:nvPr/>
        </p:nvSpPr>
        <p:spPr>
          <a:xfrm>
            <a:off x="10553989" y="4187594"/>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1</a:t>
            </a:r>
            <a:endParaRPr lang="en-US" sz="1200" dirty="0"/>
          </a:p>
        </p:txBody>
      </p:sp>
      <p:sp>
        <p:nvSpPr>
          <p:cNvPr id="39" name="TextBox 38">
            <a:extLst>
              <a:ext uri="{FF2B5EF4-FFF2-40B4-BE49-F238E27FC236}">
                <a16:creationId xmlns:a16="http://schemas.microsoft.com/office/drawing/2014/main" id="{379D62E1-E7E1-4ED3-8A62-1799AB2CF3FC}"/>
              </a:ext>
            </a:extLst>
          </p:cNvPr>
          <p:cNvSpPr txBox="1"/>
          <p:nvPr/>
        </p:nvSpPr>
        <p:spPr>
          <a:xfrm>
            <a:off x="10556035" y="4637437"/>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-0.2</a:t>
            </a:r>
            <a:endParaRPr lang="en-US" dirty="0"/>
          </a:p>
        </p:txBody>
      </p:sp>
      <p:sp>
        <p:nvSpPr>
          <p:cNvPr id="41" name="TextBox 40">
            <a:extLst>
              <a:ext uri="{FF2B5EF4-FFF2-40B4-BE49-F238E27FC236}">
                <a16:creationId xmlns:a16="http://schemas.microsoft.com/office/drawing/2014/main" id="{7C58FA95-572E-4B5E-B351-0BDB34D307FE}"/>
              </a:ext>
            </a:extLst>
          </p:cNvPr>
          <p:cNvSpPr txBox="1"/>
          <p:nvPr/>
        </p:nvSpPr>
        <p:spPr>
          <a:xfrm>
            <a:off x="10577730" y="487590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Zone 6</a:t>
            </a:r>
            <a:endParaRPr lang="en-US" sz="1200" dirty="0"/>
          </a:p>
        </p:txBody>
      </p:sp>
      <p:sp>
        <p:nvSpPr>
          <p:cNvPr id="43" name="TextBox 42">
            <a:extLst>
              <a:ext uri="{FF2B5EF4-FFF2-40B4-BE49-F238E27FC236}">
                <a16:creationId xmlns:a16="http://schemas.microsoft.com/office/drawing/2014/main" id="{C9E0327C-1490-450D-8121-81EBF5D0E407}"/>
              </a:ext>
            </a:extLst>
          </p:cNvPr>
          <p:cNvSpPr txBox="1"/>
          <p:nvPr/>
        </p:nvSpPr>
        <p:spPr>
          <a:xfrm>
            <a:off x="10563359" y="513154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Ag. Zones</a:t>
            </a:r>
            <a:endParaRPr lang="en-US" sz="1200" dirty="0">
              <a:solidFill>
                <a:schemeClr val="tx1">
                  <a:lumMod val="75000"/>
                  <a:lumOff val="25000"/>
                </a:schemeClr>
              </a:solidFill>
            </a:endParaRPr>
          </a:p>
        </p:txBody>
      </p:sp>
      <p:sp>
        <p:nvSpPr>
          <p:cNvPr id="45" name="TextBox 44">
            <a:extLst>
              <a:ext uri="{FF2B5EF4-FFF2-40B4-BE49-F238E27FC236}">
                <a16:creationId xmlns:a16="http://schemas.microsoft.com/office/drawing/2014/main" id="{8F56E066-0F89-40DB-8298-CFB5889A4911}"/>
              </a:ext>
            </a:extLst>
          </p:cNvPr>
          <p:cNvSpPr txBox="1"/>
          <p:nvPr/>
        </p:nvSpPr>
        <p:spPr>
          <a:xfrm>
            <a:off x="10270760" y="3950004"/>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tx1">
                    <a:lumMod val="75000"/>
                    <a:lumOff val="25000"/>
                  </a:schemeClr>
                </a:solidFill>
                <a:latin typeface="Century Gothic"/>
              </a:rPr>
              <a:t>NDVI</a:t>
            </a:r>
            <a:endParaRPr lang="en-US" sz="1400" dirty="0"/>
          </a:p>
        </p:txBody>
      </p:sp>
      <p:grpSp>
        <p:nvGrpSpPr>
          <p:cNvPr id="81" name="Group 80">
            <a:extLst>
              <a:ext uri="{FF2B5EF4-FFF2-40B4-BE49-F238E27FC236}">
                <a16:creationId xmlns:a16="http://schemas.microsoft.com/office/drawing/2014/main" id="{3C0BCE78-A5AD-48AA-8CBA-A00780732760}"/>
              </a:ext>
            </a:extLst>
          </p:cNvPr>
          <p:cNvGrpSpPr/>
          <p:nvPr/>
        </p:nvGrpSpPr>
        <p:grpSpPr>
          <a:xfrm>
            <a:off x="385434" y="1630123"/>
            <a:ext cx="6237333" cy="4069685"/>
            <a:chOff x="385434" y="1630123"/>
            <a:chExt cx="6237333" cy="4069685"/>
          </a:xfrm>
        </p:grpSpPr>
        <p:sp>
          <p:nvSpPr>
            <p:cNvPr id="80" name="Rectangle 79">
              <a:extLst>
                <a:ext uri="{FF2B5EF4-FFF2-40B4-BE49-F238E27FC236}">
                  <a16:creationId xmlns:a16="http://schemas.microsoft.com/office/drawing/2014/main" id="{A5BEAA7D-CDD0-4783-A420-CB50011D42E4}"/>
                </a:ext>
              </a:extLst>
            </p:cNvPr>
            <p:cNvSpPr/>
            <p:nvPr/>
          </p:nvSpPr>
          <p:spPr>
            <a:xfrm>
              <a:off x="5037499" y="1630123"/>
              <a:ext cx="1585268" cy="7905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nvGrpSpPr>
            <p:cNvPr id="24" name="Group 23">
              <a:extLst>
                <a:ext uri="{FF2B5EF4-FFF2-40B4-BE49-F238E27FC236}">
                  <a16:creationId xmlns:a16="http://schemas.microsoft.com/office/drawing/2014/main" id="{AD7C5490-A205-40A3-8D72-189785DE6AE4}"/>
                </a:ext>
              </a:extLst>
            </p:cNvPr>
            <p:cNvGrpSpPr/>
            <p:nvPr/>
          </p:nvGrpSpPr>
          <p:grpSpPr>
            <a:xfrm>
              <a:off x="385434" y="1893795"/>
              <a:ext cx="6203891" cy="3806013"/>
              <a:chOff x="6182588" y="4107863"/>
              <a:chExt cx="4331672" cy="2652051"/>
            </a:xfrm>
          </p:grpSpPr>
          <p:pic>
            <p:nvPicPr>
              <p:cNvPr id="26" name="Picture 25" descr="Chart, line chart&#10;&#10;Description automatically generated">
                <a:extLst>
                  <a:ext uri="{FF2B5EF4-FFF2-40B4-BE49-F238E27FC236}">
                    <a16:creationId xmlns:a16="http://schemas.microsoft.com/office/drawing/2014/main" id="{F7B5C50E-B7AC-401D-9E55-E31ABC35FE26}"/>
                  </a:ext>
                </a:extLst>
              </p:cNvPr>
              <p:cNvPicPr>
                <a:picLocks noChangeAspect="1"/>
              </p:cNvPicPr>
              <p:nvPr/>
            </p:nvPicPr>
            <p:blipFill rotWithShape="1">
              <a:blip r:embed="rId4"/>
              <a:srcRect t="7273" r="909" b="-1212"/>
              <a:stretch/>
            </p:blipFill>
            <p:spPr>
              <a:xfrm>
                <a:off x="6625048" y="4514633"/>
                <a:ext cx="3886269" cy="1851584"/>
              </a:xfrm>
              <a:prstGeom prst="rect">
                <a:avLst/>
              </a:prstGeom>
            </p:spPr>
          </p:pic>
          <p:sp>
            <p:nvSpPr>
              <p:cNvPr id="28" name="TextBox 3">
                <a:extLst>
                  <a:ext uri="{FF2B5EF4-FFF2-40B4-BE49-F238E27FC236}">
                    <a16:creationId xmlns:a16="http://schemas.microsoft.com/office/drawing/2014/main" id="{59B3EEB9-14EA-4F03-9487-F953D825A95B}"/>
                  </a:ext>
                </a:extLst>
              </p:cNvPr>
              <p:cNvSpPr txBox="1"/>
              <p:nvPr/>
            </p:nvSpPr>
            <p:spPr>
              <a:xfrm rot="10800000" flipV="1">
                <a:off x="6651997" y="4240956"/>
                <a:ext cx="2435144" cy="23590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chemeClr val="tx1">
                        <a:lumMod val="75000"/>
                        <a:lumOff val="25000"/>
                      </a:schemeClr>
                    </a:solidFill>
                    <a:latin typeface="Century Gothic"/>
                    <a:cs typeface="Calibri"/>
                  </a:rPr>
                  <a:t>Monthly Average NDVI</a:t>
                </a:r>
                <a:endParaRPr lang="en-US" sz="1600" b="1" dirty="0">
                  <a:solidFill>
                    <a:schemeClr val="tx1">
                      <a:lumMod val="75000"/>
                      <a:lumOff val="25000"/>
                    </a:schemeClr>
                  </a:solidFill>
                  <a:latin typeface="Century Gothic"/>
                  <a:ea typeface="+mn-lt"/>
                  <a:cs typeface="+mn-lt"/>
                </a:endParaRPr>
              </a:p>
            </p:txBody>
          </p:sp>
          <p:sp>
            <p:nvSpPr>
              <p:cNvPr id="32" name="TextBox 5">
                <a:extLst>
                  <a:ext uri="{FF2B5EF4-FFF2-40B4-BE49-F238E27FC236}">
                    <a16:creationId xmlns:a16="http://schemas.microsoft.com/office/drawing/2014/main" id="{6E4D3BEE-0E9B-4806-A980-5D4FBBEFDF4E}"/>
                  </a:ext>
                </a:extLst>
              </p:cNvPr>
              <p:cNvSpPr txBox="1"/>
              <p:nvPr/>
            </p:nvSpPr>
            <p:spPr>
              <a:xfrm rot="16200000">
                <a:off x="5746995" y="5332091"/>
                <a:ext cx="1086081" cy="21489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75000"/>
                        <a:lumOff val="25000"/>
                      </a:schemeClr>
                    </a:solidFill>
                    <a:latin typeface="Century Gothic"/>
                    <a:cs typeface="Calibri"/>
                  </a:rPr>
                  <a:t>NDVI</a:t>
                </a:r>
                <a:endParaRPr lang="en-US" sz="1400" dirty="0">
                  <a:latin typeface="Century Gothic"/>
                </a:endParaRPr>
              </a:p>
            </p:txBody>
          </p:sp>
          <p:grpSp>
            <p:nvGrpSpPr>
              <p:cNvPr id="34" name="Group 33">
                <a:extLst>
                  <a:ext uri="{FF2B5EF4-FFF2-40B4-BE49-F238E27FC236}">
                    <a16:creationId xmlns:a16="http://schemas.microsoft.com/office/drawing/2014/main" id="{4A21FE16-E6A6-499E-BB14-8D7AFF78E453}"/>
                  </a:ext>
                </a:extLst>
              </p:cNvPr>
              <p:cNvGrpSpPr/>
              <p:nvPr/>
            </p:nvGrpSpPr>
            <p:grpSpPr>
              <a:xfrm>
                <a:off x="6364878" y="4791543"/>
                <a:ext cx="389631" cy="1323725"/>
                <a:chOff x="6364878" y="4791543"/>
                <a:chExt cx="389631" cy="1323725"/>
              </a:xfrm>
            </p:grpSpPr>
            <p:sp>
              <p:nvSpPr>
                <p:cNvPr id="49" name="TextBox 15">
                  <a:extLst>
                    <a:ext uri="{FF2B5EF4-FFF2-40B4-BE49-F238E27FC236}">
                      <a16:creationId xmlns:a16="http://schemas.microsoft.com/office/drawing/2014/main" id="{03B5129A-4CCD-47F1-B5AF-5953F86F2BB2}"/>
                    </a:ext>
                  </a:extLst>
                </p:cNvPr>
                <p:cNvSpPr txBox="1"/>
                <p:nvPr/>
              </p:nvSpPr>
              <p:spPr>
                <a:xfrm>
                  <a:off x="6364878" y="5168446"/>
                  <a:ext cx="389630" cy="19301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0.6</a:t>
                  </a:r>
                  <a:endParaRPr lang="en-US" sz="1200" dirty="0">
                    <a:solidFill>
                      <a:schemeClr val="tx1">
                        <a:lumMod val="75000"/>
                        <a:lumOff val="25000"/>
                      </a:schemeClr>
                    </a:solidFill>
                    <a:latin typeface="Century Gothic"/>
                  </a:endParaRPr>
                </a:p>
              </p:txBody>
            </p:sp>
            <p:sp>
              <p:nvSpPr>
                <p:cNvPr id="50" name="TextBox 16">
                  <a:extLst>
                    <a:ext uri="{FF2B5EF4-FFF2-40B4-BE49-F238E27FC236}">
                      <a16:creationId xmlns:a16="http://schemas.microsoft.com/office/drawing/2014/main" id="{991E124D-510E-4270-809B-B9690B6FA38F}"/>
                    </a:ext>
                  </a:extLst>
                </p:cNvPr>
                <p:cNvSpPr txBox="1"/>
                <p:nvPr/>
              </p:nvSpPr>
              <p:spPr>
                <a:xfrm>
                  <a:off x="6364879" y="5922253"/>
                  <a:ext cx="389630" cy="19301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0.4</a:t>
                  </a:r>
                  <a:endParaRPr lang="en-US" sz="1200" dirty="0">
                    <a:solidFill>
                      <a:schemeClr val="tx1">
                        <a:lumMod val="75000"/>
                        <a:lumOff val="25000"/>
                      </a:schemeClr>
                    </a:solidFill>
                    <a:latin typeface="Century Gothic"/>
                  </a:endParaRPr>
                </a:p>
              </p:txBody>
            </p:sp>
            <p:sp>
              <p:nvSpPr>
                <p:cNvPr id="51" name="TextBox 17">
                  <a:extLst>
                    <a:ext uri="{FF2B5EF4-FFF2-40B4-BE49-F238E27FC236}">
                      <a16:creationId xmlns:a16="http://schemas.microsoft.com/office/drawing/2014/main" id="{C7D7FA9E-0940-4A06-846B-D270C5391BAD}"/>
                    </a:ext>
                  </a:extLst>
                </p:cNvPr>
                <p:cNvSpPr txBox="1"/>
                <p:nvPr/>
              </p:nvSpPr>
              <p:spPr>
                <a:xfrm>
                  <a:off x="6364879" y="5553543"/>
                  <a:ext cx="389630" cy="19301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0.5</a:t>
                  </a:r>
                  <a:endParaRPr lang="en-US" sz="1200" dirty="0">
                    <a:solidFill>
                      <a:schemeClr val="tx1">
                        <a:lumMod val="75000"/>
                        <a:lumOff val="25000"/>
                      </a:schemeClr>
                    </a:solidFill>
                    <a:latin typeface="Century Gothic"/>
                  </a:endParaRPr>
                </a:p>
              </p:txBody>
            </p:sp>
            <p:sp>
              <p:nvSpPr>
                <p:cNvPr id="52" name="TextBox 18">
                  <a:extLst>
                    <a:ext uri="{FF2B5EF4-FFF2-40B4-BE49-F238E27FC236}">
                      <a16:creationId xmlns:a16="http://schemas.microsoft.com/office/drawing/2014/main" id="{EFBED220-FD70-4E94-A078-769C52DAB47E}"/>
                    </a:ext>
                  </a:extLst>
                </p:cNvPr>
                <p:cNvSpPr txBox="1"/>
                <p:nvPr/>
              </p:nvSpPr>
              <p:spPr>
                <a:xfrm>
                  <a:off x="6364879" y="4791543"/>
                  <a:ext cx="389630" cy="19301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0.7</a:t>
                  </a:r>
                  <a:endParaRPr lang="en-US" sz="1200" dirty="0">
                    <a:solidFill>
                      <a:schemeClr val="tx1">
                        <a:lumMod val="75000"/>
                        <a:lumOff val="25000"/>
                      </a:schemeClr>
                    </a:solidFill>
                    <a:latin typeface="Century Gothic"/>
                  </a:endParaRPr>
                </a:p>
              </p:txBody>
            </p:sp>
          </p:grpSp>
          <p:sp>
            <p:nvSpPr>
              <p:cNvPr id="36" name="TextBox 7">
                <a:extLst>
                  <a:ext uri="{FF2B5EF4-FFF2-40B4-BE49-F238E27FC236}">
                    <a16:creationId xmlns:a16="http://schemas.microsoft.com/office/drawing/2014/main" id="{E6ADA8CD-C1D5-4CFB-8995-0FDFD207CA49}"/>
                  </a:ext>
                </a:extLst>
              </p:cNvPr>
              <p:cNvSpPr txBox="1"/>
              <p:nvPr/>
            </p:nvSpPr>
            <p:spPr>
              <a:xfrm>
                <a:off x="8028841" y="6545453"/>
                <a:ext cx="1086081" cy="21446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75000"/>
                        <a:lumOff val="25000"/>
                      </a:schemeClr>
                    </a:solidFill>
                    <a:latin typeface="Century Gothic"/>
                    <a:cs typeface="Calibri"/>
                  </a:rPr>
                  <a:t>Month</a:t>
                </a:r>
                <a:endParaRPr lang="en-US" sz="1400" dirty="0">
                  <a:solidFill>
                    <a:schemeClr val="tx1">
                      <a:lumMod val="75000"/>
                      <a:lumOff val="25000"/>
                    </a:schemeClr>
                  </a:solidFill>
                  <a:latin typeface="Century Gothic"/>
                </a:endParaRPr>
              </a:p>
            </p:txBody>
          </p:sp>
          <p:grpSp>
            <p:nvGrpSpPr>
              <p:cNvPr id="42" name="Group 41">
                <a:extLst>
                  <a:ext uri="{FF2B5EF4-FFF2-40B4-BE49-F238E27FC236}">
                    <a16:creationId xmlns:a16="http://schemas.microsoft.com/office/drawing/2014/main" id="{89C39BE4-9215-4911-8604-7A79FEE0D73E}"/>
                  </a:ext>
                </a:extLst>
              </p:cNvPr>
              <p:cNvGrpSpPr/>
              <p:nvPr/>
            </p:nvGrpSpPr>
            <p:grpSpPr>
              <a:xfrm>
                <a:off x="9584473" y="4107863"/>
                <a:ext cx="929787" cy="293419"/>
                <a:chOff x="9593311" y="4107863"/>
                <a:chExt cx="1030607" cy="293419"/>
              </a:xfrm>
            </p:grpSpPr>
            <p:cxnSp>
              <p:nvCxnSpPr>
                <p:cNvPr id="44" name="Straight Arrow Connector 43">
                  <a:extLst>
                    <a:ext uri="{FF2B5EF4-FFF2-40B4-BE49-F238E27FC236}">
                      <a16:creationId xmlns:a16="http://schemas.microsoft.com/office/drawing/2014/main" id="{E6828753-5093-44F8-B1E8-1AE4A04B3D62}"/>
                    </a:ext>
                  </a:extLst>
                </p:cNvPr>
                <p:cNvCxnSpPr>
                  <a:cxnSpLocks/>
                </p:cNvCxnSpPr>
                <p:nvPr/>
              </p:nvCxnSpPr>
              <p:spPr>
                <a:xfrm>
                  <a:off x="9593312" y="4107863"/>
                  <a:ext cx="270387" cy="0"/>
                </a:xfrm>
                <a:prstGeom prst="straightConnector1">
                  <a:avLst/>
                </a:prstGeom>
                <a:ln w="28575">
                  <a:solidFill>
                    <a:srgbClr val="228B22"/>
                  </a:solidFill>
                </a:ln>
              </p:spPr>
              <p:style>
                <a:lnRef idx="1">
                  <a:schemeClr val="accent1"/>
                </a:lnRef>
                <a:fillRef idx="0">
                  <a:schemeClr val="accent1"/>
                </a:fillRef>
                <a:effectRef idx="0">
                  <a:schemeClr val="accent1"/>
                </a:effectRef>
                <a:fontRef idx="minor">
                  <a:schemeClr val="tx1"/>
                </a:fontRef>
              </p:style>
            </p:cxnSp>
            <p:sp>
              <p:nvSpPr>
                <p:cNvPr id="47" name="TextBox 13">
                  <a:extLst>
                    <a:ext uri="{FF2B5EF4-FFF2-40B4-BE49-F238E27FC236}">
                      <a16:creationId xmlns:a16="http://schemas.microsoft.com/office/drawing/2014/main" id="{9394C2EA-7601-4F8E-91EB-B900C934785C}"/>
                    </a:ext>
                  </a:extLst>
                </p:cNvPr>
                <p:cNvSpPr txBox="1"/>
                <p:nvPr/>
              </p:nvSpPr>
              <p:spPr>
                <a:xfrm>
                  <a:off x="9779221" y="4186821"/>
                  <a:ext cx="844697" cy="21446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75000"/>
                          <a:lumOff val="25000"/>
                        </a:schemeClr>
                      </a:solidFill>
                      <a:latin typeface="Century Gothic"/>
                      <a:cs typeface="Calibri"/>
                    </a:rPr>
                    <a:t>10-yr Avg.</a:t>
                  </a:r>
                </a:p>
              </p:txBody>
            </p:sp>
            <p:cxnSp>
              <p:nvCxnSpPr>
                <p:cNvPr id="48" name="Straight Arrow Connector 47">
                  <a:extLst>
                    <a:ext uri="{FF2B5EF4-FFF2-40B4-BE49-F238E27FC236}">
                      <a16:creationId xmlns:a16="http://schemas.microsoft.com/office/drawing/2014/main" id="{1BCF6814-1194-4CF1-8C0F-7BE4BF9C5D98}"/>
                    </a:ext>
                  </a:extLst>
                </p:cNvPr>
                <p:cNvCxnSpPr>
                  <a:cxnSpLocks/>
                </p:cNvCxnSpPr>
                <p:nvPr/>
              </p:nvCxnSpPr>
              <p:spPr>
                <a:xfrm>
                  <a:off x="9593311" y="4295431"/>
                  <a:ext cx="270387" cy="0"/>
                </a:xfrm>
                <a:prstGeom prst="straightConnector1">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sp>
        <p:nvSpPr>
          <p:cNvPr id="3" name="TextBox 23">
            <a:extLst>
              <a:ext uri="{FF2B5EF4-FFF2-40B4-BE49-F238E27FC236}">
                <a16:creationId xmlns:a16="http://schemas.microsoft.com/office/drawing/2014/main" id="{54BA472F-96BE-47DA-95C4-A061851F6015}"/>
              </a:ext>
            </a:extLst>
          </p:cNvPr>
          <p:cNvSpPr txBox="1"/>
          <p:nvPr/>
        </p:nvSpPr>
        <p:spPr>
          <a:xfrm>
            <a:off x="5542013" y="1728218"/>
            <a:ext cx="72889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75000"/>
                    <a:lumOff val="25000"/>
                  </a:schemeClr>
                </a:solidFill>
                <a:latin typeface="Century Gothic"/>
                <a:cs typeface="Calibri"/>
              </a:rPr>
              <a:t>'20-'21</a:t>
            </a:r>
          </a:p>
        </p:txBody>
      </p:sp>
      <p:sp>
        <p:nvSpPr>
          <p:cNvPr id="4" name="TextBox 3">
            <a:extLst>
              <a:ext uri="{FF2B5EF4-FFF2-40B4-BE49-F238E27FC236}">
                <a16:creationId xmlns:a16="http://schemas.microsoft.com/office/drawing/2014/main" id="{B6631FA4-DF67-445E-B611-5ACA2744C919}"/>
              </a:ext>
            </a:extLst>
          </p:cNvPr>
          <p:cNvSpPr txBox="1"/>
          <p:nvPr/>
        </p:nvSpPr>
        <p:spPr>
          <a:xfrm>
            <a:off x="4664668" y="5018318"/>
            <a:ext cx="56360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Mar</a:t>
            </a:r>
            <a:endParaRPr lang="en-US" sz="1200" dirty="0">
              <a:solidFill>
                <a:srgbClr val="3F3F3F"/>
              </a:solidFill>
              <a:latin typeface="Century Gothic"/>
            </a:endParaRPr>
          </a:p>
        </p:txBody>
      </p:sp>
      <p:sp>
        <p:nvSpPr>
          <p:cNvPr id="6" name="TextBox 4">
            <a:extLst>
              <a:ext uri="{FF2B5EF4-FFF2-40B4-BE49-F238E27FC236}">
                <a16:creationId xmlns:a16="http://schemas.microsoft.com/office/drawing/2014/main" id="{C71FCB6E-C8A4-4BF9-9F9C-6FB83573924A}"/>
              </a:ext>
            </a:extLst>
          </p:cNvPr>
          <p:cNvSpPr txBox="1"/>
          <p:nvPr/>
        </p:nvSpPr>
        <p:spPr>
          <a:xfrm>
            <a:off x="5126894" y="5018318"/>
            <a:ext cx="56360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Apr</a:t>
            </a:r>
            <a:endParaRPr lang="en-US" sz="1200" dirty="0">
              <a:solidFill>
                <a:srgbClr val="3F3F3F"/>
              </a:solidFill>
              <a:latin typeface="Century Gothic"/>
            </a:endParaRPr>
          </a:p>
        </p:txBody>
      </p:sp>
      <p:sp>
        <p:nvSpPr>
          <p:cNvPr id="7" name="TextBox 5">
            <a:extLst>
              <a:ext uri="{FF2B5EF4-FFF2-40B4-BE49-F238E27FC236}">
                <a16:creationId xmlns:a16="http://schemas.microsoft.com/office/drawing/2014/main" id="{ED61CC63-0FD1-4C51-95E7-0AFD5EE76BC0}"/>
              </a:ext>
            </a:extLst>
          </p:cNvPr>
          <p:cNvSpPr txBox="1"/>
          <p:nvPr/>
        </p:nvSpPr>
        <p:spPr>
          <a:xfrm>
            <a:off x="5492481" y="5018318"/>
            <a:ext cx="64838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May</a:t>
            </a:r>
            <a:endParaRPr lang="en-US" sz="1200" dirty="0">
              <a:solidFill>
                <a:srgbClr val="3F3F3F"/>
              </a:solidFill>
              <a:latin typeface="Century Gothic"/>
            </a:endParaRPr>
          </a:p>
        </p:txBody>
      </p:sp>
      <p:sp>
        <p:nvSpPr>
          <p:cNvPr id="8" name="TextBox 6">
            <a:extLst>
              <a:ext uri="{FF2B5EF4-FFF2-40B4-BE49-F238E27FC236}">
                <a16:creationId xmlns:a16="http://schemas.microsoft.com/office/drawing/2014/main" id="{4BED5056-7904-4AB6-9672-EBEADB36F366}"/>
              </a:ext>
            </a:extLst>
          </p:cNvPr>
          <p:cNvSpPr txBox="1"/>
          <p:nvPr/>
        </p:nvSpPr>
        <p:spPr>
          <a:xfrm>
            <a:off x="6039494" y="5018316"/>
            <a:ext cx="56360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Jun</a:t>
            </a:r>
            <a:endParaRPr lang="en-US" sz="1200" dirty="0">
              <a:solidFill>
                <a:srgbClr val="3F3F3F"/>
              </a:solidFill>
              <a:latin typeface="Century Gothic"/>
            </a:endParaRPr>
          </a:p>
        </p:txBody>
      </p:sp>
      <p:sp>
        <p:nvSpPr>
          <p:cNvPr id="10" name="TextBox 7">
            <a:extLst>
              <a:ext uri="{FF2B5EF4-FFF2-40B4-BE49-F238E27FC236}">
                <a16:creationId xmlns:a16="http://schemas.microsoft.com/office/drawing/2014/main" id="{29DD3A35-A38C-43A1-A64E-B89410E6AD74}"/>
              </a:ext>
            </a:extLst>
          </p:cNvPr>
          <p:cNvSpPr txBox="1"/>
          <p:nvPr/>
        </p:nvSpPr>
        <p:spPr>
          <a:xfrm>
            <a:off x="1061669" y="5018316"/>
            <a:ext cx="56360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Jul</a:t>
            </a:r>
            <a:endParaRPr lang="en-US" sz="1200" dirty="0">
              <a:solidFill>
                <a:srgbClr val="3F3F3F"/>
              </a:solidFill>
              <a:latin typeface="Century Gothic"/>
            </a:endParaRPr>
          </a:p>
        </p:txBody>
      </p:sp>
      <p:sp>
        <p:nvSpPr>
          <p:cNvPr id="12" name="TextBox 8">
            <a:extLst>
              <a:ext uri="{FF2B5EF4-FFF2-40B4-BE49-F238E27FC236}">
                <a16:creationId xmlns:a16="http://schemas.microsoft.com/office/drawing/2014/main" id="{DA3BDD48-96BC-4742-8BFF-FC3B69BDC1E6}"/>
              </a:ext>
            </a:extLst>
          </p:cNvPr>
          <p:cNvSpPr txBox="1"/>
          <p:nvPr/>
        </p:nvSpPr>
        <p:spPr>
          <a:xfrm>
            <a:off x="1512044" y="5018316"/>
            <a:ext cx="56360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Aug</a:t>
            </a:r>
            <a:endParaRPr lang="en-US" sz="1200" dirty="0">
              <a:solidFill>
                <a:srgbClr val="3F3F3F"/>
              </a:solidFill>
              <a:latin typeface="Century Gothic"/>
            </a:endParaRPr>
          </a:p>
        </p:txBody>
      </p:sp>
      <p:sp>
        <p:nvSpPr>
          <p:cNvPr id="14" name="TextBox 9">
            <a:extLst>
              <a:ext uri="{FF2B5EF4-FFF2-40B4-BE49-F238E27FC236}">
                <a16:creationId xmlns:a16="http://schemas.microsoft.com/office/drawing/2014/main" id="{11CB6C8B-13AA-4D89-B61F-27D25FFD9517}"/>
              </a:ext>
            </a:extLst>
          </p:cNvPr>
          <p:cNvSpPr txBox="1"/>
          <p:nvPr/>
        </p:nvSpPr>
        <p:spPr>
          <a:xfrm>
            <a:off x="1915010" y="5018316"/>
            <a:ext cx="634711"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Sept</a:t>
            </a:r>
            <a:endParaRPr lang="en-US" sz="1200" dirty="0">
              <a:solidFill>
                <a:schemeClr val="tx1">
                  <a:lumMod val="75000"/>
                  <a:lumOff val="25000"/>
                </a:schemeClr>
              </a:solidFill>
              <a:latin typeface="Century Gothic"/>
            </a:endParaRPr>
          </a:p>
        </p:txBody>
      </p:sp>
      <p:sp>
        <p:nvSpPr>
          <p:cNvPr id="16" name="TextBox 10">
            <a:extLst>
              <a:ext uri="{FF2B5EF4-FFF2-40B4-BE49-F238E27FC236}">
                <a16:creationId xmlns:a16="http://schemas.microsoft.com/office/drawing/2014/main" id="{81A1A74C-6029-4A0F-B0CD-3D157365F018}"/>
              </a:ext>
            </a:extLst>
          </p:cNvPr>
          <p:cNvSpPr txBox="1"/>
          <p:nvPr/>
        </p:nvSpPr>
        <p:spPr>
          <a:xfrm>
            <a:off x="2377236" y="5018315"/>
            <a:ext cx="634711"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Oct</a:t>
            </a:r>
            <a:endParaRPr lang="en-US" sz="1200" dirty="0">
              <a:solidFill>
                <a:srgbClr val="3F3F3F"/>
              </a:solidFill>
              <a:latin typeface="Century Gothic"/>
            </a:endParaRPr>
          </a:p>
        </p:txBody>
      </p:sp>
      <p:sp>
        <p:nvSpPr>
          <p:cNvPr id="18" name="TextBox 11">
            <a:extLst>
              <a:ext uri="{FF2B5EF4-FFF2-40B4-BE49-F238E27FC236}">
                <a16:creationId xmlns:a16="http://schemas.microsoft.com/office/drawing/2014/main" id="{B2806480-550A-4FCF-853B-0A5A34CA22A5}"/>
              </a:ext>
            </a:extLst>
          </p:cNvPr>
          <p:cNvSpPr txBox="1"/>
          <p:nvPr/>
        </p:nvSpPr>
        <p:spPr>
          <a:xfrm>
            <a:off x="2827611" y="5018315"/>
            <a:ext cx="634711"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Nov</a:t>
            </a:r>
            <a:endParaRPr lang="en-US" sz="1200" dirty="0">
              <a:solidFill>
                <a:srgbClr val="3F3F3F"/>
              </a:solidFill>
              <a:latin typeface="Century Gothic"/>
            </a:endParaRPr>
          </a:p>
        </p:txBody>
      </p:sp>
      <p:sp>
        <p:nvSpPr>
          <p:cNvPr id="20" name="TextBox 12">
            <a:extLst>
              <a:ext uri="{FF2B5EF4-FFF2-40B4-BE49-F238E27FC236}">
                <a16:creationId xmlns:a16="http://schemas.microsoft.com/office/drawing/2014/main" id="{17EED70E-AF08-411D-9879-85B473D81744}"/>
              </a:ext>
            </a:extLst>
          </p:cNvPr>
          <p:cNvSpPr txBox="1"/>
          <p:nvPr/>
        </p:nvSpPr>
        <p:spPr>
          <a:xfrm>
            <a:off x="3277986" y="5018315"/>
            <a:ext cx="634711"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Dec</a:t>
            </a:r>
            <a:endParaRPr lang="en-US" sz="1200" dirty="0">
              <a:solidFill>
                <a:srgbClr val="3F3F3F"/>
              </a:solidFill>
              <a:latin typeface="Century Gothic"/>
            </a:endParaRPr>
          </a:p>
        </p:txBody>
      </p:sp>
      <p:sp>
        <p:nvSpPr>
          <p:cNvPr id="22" name="TextBox 13">
            <a:extLst>
              <a:ext uri="{FF2B5EF4-FFF2-40B4-BE49-F238E27FC236}">
                <a16:creationId xmlns:a16="http://schemas.microsoft.com/office/drawing/2014/main" id="{1D9D4CD2-1A03-4988-92C3-D84BDEBFDE09}"/>
              </a:ext>
            </a:extLst>
          </p:cNvPr>
          <p:cNvSpPr txBox="1"/>
          <p:nvPr/>
        </p:nvSpPr>
        <p:spPr>
          <a:xfrm>
            <a:off x="3804579" y="5018318"/>
            <a:ext cx="53989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Jan</a:t>
            </a:r>
            <a:endParaRPr lang="en-US" sz="1200" dirty="0">
              <a:solidFill>
                <a:srgbClr val="3F3F3F"/>
              </a:solidFill>
              <a:latin typeface="Century Gothic"/>
            </a:endParaRPr>
          </a:p>
        </p:txBody>
      </p:sp>
      <p:sp>
        <p:nvSpPr>
          <p:cNvPr id="78" name="TextBox 13">
            <a:extLst>
              <a:ext uri="{FF2B5EF4-FFF2-40B4-BE49-F238E27FC236}">
                <a16:creationId xmlns:a16="http://schemas.microsoft.com/office/drawing/2014/main" id="{A56F2CEA-F81F-4317-A9A1-4CBDE3C569E9}"/>
              </a:ext>
            </a:extLst>
          </p:cNvPr>
          <p:cNvSpPr txBox="1"/>
          <p:nvPr/>
        </p:nvSpPr>
        <p:spPr>
          <a:xfrm>
            <a:off x="4238167" y="5020766"/>
            <a:ext cx="53989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Feb</a:t>
            </a:r>
          </a:p>
        </p:txBody>
      </p:sp>
      <p:sp>
        <p:nvSpPr>
          <p:cNvPr id="83" name="TextBox 16">
            <a:extLst>
              <a:ext uri="{FF2B5EF4-FFF2-40B4-BE49-F238E27FC236}">
                <a16:creationId xmlns:a16="http://schemas.microsoft.com/office/drawing/2014/main" id="{13706785-749A-4442-B5C4-5357533116AD}"/>
              </a:ext>
            </a:extLst>
          </p:cNvPr>
          <p:cNvSpPr txBox="1"/>
          <p:nvPr/>
        </p:nvSpPr>
        <p:spPr>
          <a:xfrm>
            <a:off x="10054721" y="5992298"/>
            <a:ext cx="1227097" cy="276999"/>
          </a:xfrm>
          <a:prstGeom prst="rect">
            <a:avLst/>
          </a:prstGeom>
          <a:solidFill>
            <a:schemeClr val="bg1">
              <a:lumMod val="85000"/>
            </a:schemeClr>
          </a:solid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250 Kilometers</a:t>
            </a:r>
            <a:endParaRPr lang="en-US" sz="1200" dirty="0">
              <a:solidFill>
                <a:schemeClr val="tx1">
                  <a:lumMod val="75000"/>
                  <a:lumOff val="25000"/>
                </a:schemeClr>
              </a:solidFill>
              <a:cs typeface="Calibri"/>
            </a:endParaRPr>
          </a:p>
        </p:txBody>
      </p:sp>
      <p:sp>
        <p:nvSpPr>
          <p:cNvPr id="85" name="TextBox 16">
            <a:extLst>
              <a:ext uri="{FF2B5EF4-FFF2-40B4-BE49-F238E27FC236}">
                <a16:creationId xmlns:a16="http://schemas.microsoft.com/office/drawing/2014/main" id="{DE0921A0-077F-4E43-9B89-7FA7FE2AE0E6}"/>
              </a:ext>
            </a:extLst>
          </p:cNvPr>
          <p:cNvSpPr txBox="1"/>
          <p:nvPr/>
        </p:nvSpPr>
        <p:spPr>
          <a:xfrm>
            <a:off x="8568820" y="5992298"/>
            <a:ext cx="465097" cy="276999"/>
          </a:xfrm>
          <a:prstGeom prst="rect">
            <a:avLst/>
          </a:prstGeom>
          <a:solidFill>
            <a:schemeClr val="bg1">
              <a:lumMod val="85000"/>
            </a:schemeClr>
          </a:solid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125</a:t>
            </a:r>
            <a:endParaRPr lang="en-US" dirty="0"/>
          </a:p>
        </p:txBody>
      </p:sp>
      <p:sp>
        <p:nvSpPr>
          <p:cNvPr id="87" name="TextBox 16">
            <a:extLst>
              <a:ext uri="{FF2B5EF4-FFF2-40B4-BE49-F238E27FC236}">
                <a16:creationId xmlns:a16="http://schemas.microsoft.com/office/drawing/2014/main" id="{C0D14DC0-354A-4CA3-AE1F-7A2373425ED3}"/>
              </a:ext>
            </a:extLst>
          </p:cNvPr>
          <p:cNvSpPr txBox="1"/>
          <p:nvPr/>
        </p:nvSpPr>
        <p:spPr>
          <a:xfrm>
            <a:off x="7146420" y="5992298"/>
            <a:ext cx="465097" cy="276999"/>
          </a:xfrm>
          <a:prstGeom prst="rect">
            <a:avLst/>
          </a:prstGeom>
          <a:solidFill>
            <a:schemeClr val="bg1">
              <a:lumMod val="85000"/>
            </a:schemeClr>
          </a:solid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0</a:t>
            </a:r>
            <a:endParaRPr lang="en-US" dirty="0"/>
          </a:p>
        </p:txBody>
      </p:sp>
      <p:sp>
        <p:nvSpPr>
          <p:cNvPr id="89" name="TextBox 88">
            <a:extLst>
              <a:ext uri="{FF2B5EF4-FFF2-40B4-BE49-F238E27FC236}">
                <a16:creationId xmlns:a16="http://schemas.microsoft.com/office/drawing/2014/main" id="{95DC205B-012C-41AC-903C-BC97BD83383F}"/>
              </a:ext>
            </a:extLst>
          </p:cNvPr>
          <p:cNvSpPr txBox="1"/>
          <p:nvPr/>
        </p:nvSpPr>
        <p:spPr>
          <a:xfrm>
            <a:off x="7394424" y="555126"/>
            <a:ext cx="7051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N</a:t>
            </a:r>
            <a:endParaRPr lang="en-US" sz="1400" dirty="0">
              <a:solidFill>
                <a:schemeClr val="tx1">
                  <a:lumMod val="75000"/>
                  <a:lumOff val="25000"/>
                </a:schemeClr>
              </a:solidFill>
              <a:cs typeface="Calibri" panose="020F0502020204030204"/>
            </a:endParaRPr>
          </a:p>
        </p:txBody>
      </p:sp>
    </p:spTree>
    <p:extLst>
      <p:ext uri="{BB962C8B-B14F-4D97-AF65-F5344CB8AC3E}">
        <p14:creationId xmlns:p14="http://schemas.microsoft.com/office/powerpoint/2010/main" val="31170761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2" descr="Chart, surface chart&#10;&#10;Description automatically generated">
            <a:extLst>
              <a:ext uri="{FF2B5EF4-FFF2-40B4-BE49-F238E27FC236}">
                <a16:creationId xmlns:a16="http://schemas.microsoft.com/office/drawing/2014/main" id="{3E019D2A-DA82-4EB9-B829-6FFB00AF2434}"/>
              </a:ext>
            </a:extLst>
          </p:cNvPr>
          <p:cNvPicPr>
            <a:picLocks noChangeAspect="1"/>
          </p:cNvPicPr>
          <p:nvPr/>
        </p:nvPicPr>
        <p:blipFill>
          <a:blip r:embed="rId3"/>
          <a:stretch>
            <a:fillRect/>
          </a:stretch>
        </p:blipFill>
        <p:spPr>
          <a:xfrm>
            <a:off x="7146562" y="361001"/>
            <a:ext cx="4724306" cy="6112948"/>
          </a:xfrm>
          <a:prstGeom prst="rect">
            <a:avLst/>
          </a:prstGeom>
        </p:spPr>
      </p:pic>
      <p:sp>
        <p:nvSpPr>
          <p:cNvPr id="34" name="Title 4">
            <a:extLst>
              <a:ext uri="{FF2B5EF4-FFF2-40B4-BE49-F238E27FC236}">
                <a16:creationId xmlns:a16="http://schemas.microsoft.com/office/drawing/2014/main" id="{2665F4A8-8EFF-4D8A-B3CF-D8CC360EB841}"/>
              </a:ext>
            </a:extLst>
          </p:cNvPr>
          <p:cNvSpPr txBox="1">
            <a:spLocks/>
          </p:cNvSpPr>
          <p:nvPr/>
        </p:nvSpPr>
        <p:spPr>
          <a:xfrm>
            <a:off x="617" y="131587"/>
            <a:ext cx="7418029" cy="906114"/>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CD7142"/>
                </a:solidFill>
                <a:latin typeface="Century Gothic" panose="020F0302020204030204"/>
              </a:rPr>
              <a:t>Results: </a:t>
            </a:r>
            <a:r>
              <a:rPr lang="en-US" sz="4000" dirty="0">
                <a:solidFill>
                  <a:srgbClr val="CD7142"/>
                </a:solidFill>
                <a:latin typeface="Century Gothic" panose="020F0302020204030204"/>
              </a:rPr>
              <a:t>Soil Moisture</a:t>
            </a:r>
            <a:r>
              <a:rPr lang="en-US" sz="2800" dirty="0">
                <a:solidFill>
                  <a:srgbClr val="CD7142"/>
                </a:solidFill>
                <a:latin typeface="Century Gothic" panose="020F0302020204030204"/>
              </a:rPr>
              <a:t> </a:t>
            </a:r>
            <a:r>
              <a:rPr lang="en-US" sz="4000" dirty="0">
                <a:solidFill>
                  <a:srgbClr val="CD7142"/>
                </a:solidFill>
                <a:latin typeface="Century Gothic" panose="020F0302020204030204"/>
              </a:rPr>
              <a:t>-</a:t>
            </a:r>
            <a:r>
              <a:rPr lang="en-US" sz="2800" dirty="0">
                <a:solidFill>
                  <a:srgbClr val="CD7142"/>
                </a:solidFill>
                <a:latin typeface="Century Gothic" panose="020F0302020204030204"/>
              </a:rPr>
              <a:t> </a:t>
            </a:r>
            <a:r>
              <a:rPr lang="en-US" sz="4000" dirty="0">
                <a:solidFill>
                  <a:srgbClr val="CD7142"/>
                </a:solidFill>
                <a:latin typeface="Century Gothic" panose="020F0302020204030204"/>
              </a:rPr>
              <a:t>Zone 6</a:t>
            </a:r>
            <a:endParaRPr lang="en-US" sz="4000" dirty="0">
              <a:cs typeface="Calibri Light"/>
            </a:endParaRPr>
          </a:p>
        </p:txBody>
      </p:sp>
      <p:sp>
        <p:nvSpPr>
          <p:cNvPr id="36" name="TextBox 35">
            <a:extLst>
              <a:ext uri="{FF2B5EF4-FFF2-40B4-BE49-F238E27FC236}">
                <a16:creationId xmlns:a16="http://schemas.microsoft.com/office/drawing/2014/main" id="{F7080B6B-C5BA-4947-97E6-B12C1299E7C5}"/>
              </a:ext>
            </a:extLst>
          </p:cNvPr>
          <p:cNvSpPr txBox="1"/>
          <p:nvPr/>
        </p:nvSpPr>
        <p:spPr>
          <a:xfrm rot="16200000">
            <a:off x="7510001" y="727917"/>
            <a:ext cx="50975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a:t>
            </a:r>
          </a:p>
        </p:txBody>
      </p:sp>
      <p:sp>
        <p:nvSpPr>
          <p:cNvPr id="38" name="TextBox 37">
            <a:extLst>
              <a:ext uri="{FF2B5EF4-FFF2-40B4-BE49-F238E27FC236}">
                <a16:creationId xmlns:a16="http://schemas.microsoft.com/office/drawing/2014/main" id="{CB72486A-AC7C-49E7-9E89-77A99E2B0E43}"/>
              </a:ext>
            </a:extLst>
          </p:cNvPr>
          <p:cNvSpPr txBox="1"/>
          <p:nvPr/>
        </p:nvSpPr>
        <p:spPr>
          <a:xfrm>
            <a:off x="7209182" y="125896"/>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rPr>
              <a:t>63</a:t>
            </a:r>
            <a:r>
              <a:rPr lang="en-US" sz="1050" dirty="0">
                <a:solidFill>
                  <a:srgbClr val="3F3F3F"/>
                </a:solidFill>
                <a:latin typeface="Century Gothic"/>
                <a:ea typeface="+mn-lt"/>
                <a:cs typeface="+mn-lt"/>
              </a:rPr>
              <a:t>°W</a:t>
            </a:r>
            <a:endParaRPr lang="en-US" sz="1050" dirty="0">
              <a:solidFill>
                <a:srgbClr val="3F3F3F"/>
              </a:solidFill>
              <a:latin typeface="Century Gothic"/>
            </a:endParaRPr>
          </a:p>
        </p:txBody>
      </p:sp>
      <p:sp>
        <p:nvSpPr>
          <p:cNvPr id="40" name="TextBox 39">
            <a:extLst>
              <a:ext uri="{FF2B5EF4-FFF2-40B4-BE49-F238E27FC236}">
                <a16:creationId xmlns:a16="http://schemas.microsoft.com/office/drawing/2014/main" id="{F8DB5446-5F46-4390-8CFA-B103A3D3F0C5}"/>
              </a:ext>
            </a:extLst>
          </p:cNvPr>
          <p:cNvSpPr txBox="1"/>
          <p:nvPr/>
        </p:nvSpPr>
        <p:spPr>
          <a:xfrm>
            <a:off x="8560903" y="125895"/>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rPr>
              <a:t>62</a:t>
            </a:r>
            <a:r>
              <a:rPr lang="en-US" sz="1050" dirty="0">
                <a:solidFill>
                  <a:srgbClr val="3F3F3F"/>
                </a:solidFill>
                <a:latin typeface="Century Gothic"/>
                <a:ea typeface="+mn-lt"/>
                <a:cs typeface="+mn-lt"/>
              </a:rPr>
              <a:t>°W</a:t>
            </a:r>
            <a:endParaRPr lang="en-US" sz="1050" dirty="0">
              <a:solidFill>
                <a:srgbClr val="3F3F3F"/>
              </a:solidFill>
              <a:latin typeface="Century Gothic"/>
            </a:endParaRPr>
          </a:p>
        </p:txBody>
      </p:sp>
      <p:sp>
        <p:nvSpPr>
          <p:cNvPr id="42" name="TextBox 41">
            <a:extLst>
              <a:ext uri="{FF2B5EF4-FFF2-40B4-BE49-F238E27FC236}">
                <a16:creationId xmlns:a16="http://schemas.microsoft.com/office/drawing/2014/main" id="{BA34A0D8-0D06-42D6-A44E-15A93C8FDCF7}"/>
              </a:ext>
            </a:extLst>
          </p:cNvPr>
          <p:cNvSpPr txBox="1"/>
          <p:nvPr/>
        </p:nvSpPr>
        <p:spPr>
          <a:xfrm>
            <a:off x="9839738" y="125895"/>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rPr>
              <a:t>61</a:t>
            </a:r>
            <a:r>
              <a:rPr lang="en-US" sz="1050" dirty="0">
                <a:solidFill>
                  <a:srgbClr val="3F3F3F"/>
                </a:solidFill>
                <a:latin typeface="Century Gothic"/>
                <a:ea typeface="+mn-lt"/>
                <a:cs typeface="+mn-lt"/>
              </a:rPr>
              <a:t>°W</a:t>
            </a:r>
            <a:endParaRPr lang="en-US" sz="1050" dirty="0">
              <a:solidFill>
                <a:srgbClr val="3F3F3F"/>
              </a:solidFill>
              <a:latin typeface="Century Gothic"/>
            </a:endParaRPr>
          </a:p>
        </p:txBody>
      </p:sp>
      <p:sp>
        <p:nvSpPr>
          <p:cNvPr id="44" name="TextBox 43">
            <a:extLst>
              <a:ext uri="{FF2B5EF4-FFF2-40B4-BE49-F238E27FC236}">
                <a16:creationId xmlns:a16="http://schemas.microsoft.com/office/drawing/2014/main" id="{778F858C-3AC4-4E2C-812D-3DF22873C539}"/>
              </a:ext>
            </a:extLst>
          </p:cNvPr>
          <p:cNvSpPr txBox="1"/>
          <p:nvPr/>
        </p:nvSpPr>
        <p:spPr>
          <a:xfrm>
            <a:off x="11145077" y="125895"/>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rPr>
              <a:t>60</a:t>
            </a:r>
            <a:r>
              <a:rPr lang="en-US" sz="1050" dirty="0">
                <a:solidFill>
                  <a:srgbClr val="3F3F3F"/>
                </a:solidFill>
                <a:latin typeface="Century Gothic"/>
                <a:ea typeface="+mn-lt"/>
                <a:cs typeface="+mn-lt"/>
              </a:rPr>
              <a:t>°W</a:t>
            </a:r>
            <a:endParaRPr lang="en-US" sz="1050" dirty="0">
              <a:solidFill>
                <a:srgbClr val="3F3F3F"/>
              </a:solidFill>
              <a:latin typeface="Century Gothic"/>
            </a:endParaRPr>
          </a:p>
        </p:txBody>
      </p:sp>
      <p:sp>
        <p:nvSpPr>
          <p:cNvPr id="46" name="TextBox 45">
            <a:extLst>
              <a:ext uri="{FF2B5EF4-FFF2-40B4-BE49-F238E27FC236}">
                <a16:creationId xmlns:a16="http://schemas.microsoft.com/office/drawing/2014/main" id="{EF69738E-454B-4A2F-BDF9-0DF8C5E6EC7C}"/>
              </a:ext>
            </a:extLst>
          </p:cNvPr>
          <p:cNvSpPr txBox="1"/>
          <p:nvPr/>
        </p:nvSpPr>
        <p:spPr>
          <a:xfrm>
            <a:off x="11807685" y="450574"/>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ea typeface="+mn-lt"/>
                <a:cs typeface="+mn-lt"/>
              </a:rPr>
              <a:t>31°S</a:t>
            </a:r>
            <a:endParaRPr lang="en-US" sz="1050" dirty="0">
              <a:solidFill>
                <a:srgbClr val="3F3F3F"/>
              </a:solidFill>
              <a:latin typeface="Century Gothic"/>
            </a:endParaRPr>
          </a:p>
        </p:txBody>
      </p:sp>
      <p:sp>
        <p:nvSpPr>
          <p:cNvPr id="48" name="TextBox 47">
            <a:extLst>
              <a:ext uri="{FF2B5EF4-FFF2-40B4-BE49-F238E27FC236}">
                <a16:creationId xmlns:a16="http://schemas.microsoft.com/office/drawing/2014/main" id="{728B861E-0FAF-4AA3-9FF1-D39054D2E61A}"/>
              </a:ext>
            </a:extLst>
          </p:cNvPr>
          <p:cNvSpPr txBox="1"/>
          <p:nvPr/>
        </p:nvSpPr>
        <p:spPr>
          <a:xfrm>
            <a:off x="11807686" y="1762539"/>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rPr>
              <a:t>32</a:t>
            </a:r>
            <a:r>
              <a:rPr lang="en-US" sz="1050" dirty="0">
                <a:solidFill>
                  <a:srgbClr val="3F3F3F"/>
                </a:solidFill>
                <a:latin typeface="Century Gothic"/>
                <a:ea typeface="+mn-lt"/>
                <a:cs typeface="+mn-lt"/>
              </a:rPr>
              <a:t>°S</a:t>
            </a:r>
            <a:endParaRPr lang="en-US" sz="1050" dirty="0">
              <a:solidFill>
                <a:srgbClr val="3F3F3F"/>
              </a:solidFill>
              <a:latin typeface="Century Gothic"/>
            </a:endParaRPr>
          </a:p>
        </p:txBody>
      </p:sp>
      <p:sp>
        <p:nvSpPr>
          <p:cNvPr id="50" name="TextBox 49">
            <a:extLst>
              <a:ext uri="{FF2B5EF4-FFF2-40B4-BE49-F238E27FC236}">
                <a16:creationId xmlns:a16="http://schemas.microsoft.com/office/drawing/2014/main" id="{55044F85-1C6F-4AE1-B6A2-4EC25B4E0C7E}"/>
              </a:ext>
            </a:extLst>
          </p:cNvPr>
          <p:cNvSpPr txBox="1"/>
          <p:nvPr/>
        </p:nvSpPr>
        <p:spPr>
          <a:xfrm>
            <a:off x="11807684" y="3067878"/>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ea typeface="+mn-lt"/>
                <a:cs typeface="+mn-lt"/>
              </a:rPr>
              <a:t>33°S</a:t>
            </a:r>
            <a:endParaRPr lang="en-US" sz="1050" dirty="0">
              <a:solidFill>
                <a:srgbClr val="3F3F3F"/>
              </a:solidFill>
              <a:latin typeface="Century Gothic"/>
            </a:endParaRPr>
          </a:p>
        </p:txBody>
      </p:sp>
      <p:sp>
        <p:nvSpPr>
          <p:cNvPr id="52" name="TextBox 51">
            <a:extLst>
              <a:ext uri="{FF2B5EF4-FFF2-40B4-BE49-F238E27FC236}">
                <a16:creationId xmlns:a16="http://schemas.microsoft.com/office/drawing/2014/main" id="{F0BA5190-BDE3-40E0-B6E1-E2E1D09186E1}"/>
              </a:ext>
            </a:extLst>
          </p:cNvPr>
          <p:cNvSpPr txBox="1"/>
          <p:nvPr/>
        </p:nvSpPr>
        <p:spPr>
          <a:xfrm>
            <a:off x="11807684" y="4386469"/>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ea typeface="+mn-lt"/>
                <a:cs typeface="+mn-lt"/>
              </a:rPr>
              <a:t>34°S</a:t>
            </a:r>
            <a:endParaRPr lang="en-US" sz="1050" dirty="0">
              <a:solidFill>
                <a:srgbClr val="3F3F3F"/>
              </a:solidFill>
              <a:latin typeface="Century Gothic"/>
            </a:endParaRPr>
          </a:p>
        </p:txBody>
      </p:sp>
      <p:sp>
        <p:nvSpPr>
          <p:cNvPr id="54" name="TextBox 53">
            <a:extLst>
              <a:ext uri="{FF2B5EF4-FFF2-40B4-BE49-F238E27FC236}">
                <a16:creationId xmlns:a16="http://schemas.microsoft.com/office/drawing/2014/main" id="{303CE449-F117-4C01-B98F-46C74CF7FC40}"/>
              </a:ext>
            </a:extLst>
          </p:cNvPr>
          <p:cNvSpPr txBox="1"/>
          <p:nvPr/>
        </p:nvSpPr>
        <p:spPr>
          <a:xfrm>
            <a:off x="11807684" y="5691808"/>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ea typeface="+mn-lt"/>
                <a:cs typeface="+mn-lt"/>
              </a:rPr>
              <a:t>35°S</a:t>
            </a:r>
            <a:endParaRPr lang="en-US" sz="1050" dirty="0">
              <a:solidFill>
                <a:srgbClr val="3F3F3F"/>
              </a:solidFill>
              <a:latin typeface="Century Gothic"/>
            </a:endParaRPr>
          </a:p>
        </p:txBody>
      </p:sp>
      <p:sp>
        <p:nvSpPr>
          <p:cNvPr id="64" name="TextBox 63">
            <a:extLst>
              <a:ext uri="{FF2B5EF4-FFF2-40B4-BE49-F238E27FC236}">
                <a16:creationId xmlns:a16="http://schemas.microsoft.com/office/drawing/2014/main" id="{FCE18AC9-4A46-4DCC-9B04-3B549AC672EC}"/>
              </a:ext>
            </a:extLst>
          </p:cNvPr>
          <p:cNvSpPr txBox="1"/>
          <p:nvPr/>
        </p:nvSpPr>
        <p:spPr>
          <a:xfrm>
            <a:off x="10270760" y="3950004"/>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tx1">
                    <a:lumMod val="75000"/>
                    <a:lumOff val="25000"/>
                  </a:schemeClr>
                </a:solidFill>
                <a:latin typeface="Century Gothic"/>
              </a:rPr>
              <a:t>SMAP (mm)</a:t>
            </a:r>
            <a:endParaRPr lang="en-US" sz="1400" dirty="0"/>
          </a:p>
        </p:txBody>
      </p:sp>
      <p:sp>
        <p:nvSpPr>
          <p:cNvPr id="66" name="TextBox 65">
            <a:extLst>
              <a:ext uri="{FF2B5EF4-FFF2-40B4-BE49-F238E27FC236}">
                <a16:creationId xmlns:a16="http://schemas.microsoft.com/office/drawing/2014/main" id="{FE61F6E0-5845-47B6-8248-35FC9283F3FC}"/>
              </a:ext>
            </a:extLst>
          </p:cNvPr>
          <p:cNvSpPr txBox="1"/>
          <p:nvPr/>
        </p:nvSpPr>
        <p:spPr>
          <a:xfrm>
            <a:off x="10553989" y="4187594"/>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15</a:t>
            </a:r>
            <a:endParaRPr lang="en-US" dirty="0">
              <a:solidFill>
                <a:schemeClr val="tx1">
                  <a:lumMod val="75000"/>
                  <a:lumOff val="25000"/>
                </a:schemeClr>
              </a:solidFill>
            </a:endParaRPr>
          </a:p>
        </p:txBody>
      </p:sp>
      <p:sp>
        <p:nvSpPr>
          <p:cNvPr id="68" name="TextBox 67">
            <a:extLst>
              <a:ext uri="{FF2B5EF4-FFF2-40B4-BE49-F238E27FC236}">
                <a16:creationId xmlns:a16="http://schemas.microsoft.com/office/drawing/2014/main" id="{A3F669F7-5FE4-47D0-857F-E87E1EF4535C}"/>
              </a:ext>
            </a:extLst>
          </p:cNvPr>
          <p:cNvSpPr txBox="1"/>
          <p:nvPr/>
        </p:nvSpPr>
        <p:spPr>
          <a:xfrm>
            <a:off x="10556035" y="4637437"/>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3.6</a:t>
            </a:r>
          </a:p>
        </p:txBody>
      </p:sp>
      <p:sp>
        <p:nvSpPr>
          <p:cNvPr id="70" name="TextBox 69">
            <a:extLst>
              <a:ext uri="{FF2B5EF4-FFF2-40B4-BE49-F238E27FC236}">
                <a16:creationId xmlns:a16="http://schemas.microsoft.com/office/drawing/2014/main" id="{D066AFFC-9F97-4EC9-8B4A-C53BDEAA2D3F}"/>
              </a:ext>
            </a:extLst>
          </p:cNvPr>
          <p:cNvSpPr txBox="1"/>
          <p:nvPr/>
        </p:nvSpPr>
        <p:spPr>
          <a:xfrm>
            <a:off x="10577730" y="487590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Zone 6</a:t>
            </a:r>
            <a:endParaRPr lang="en-US" sz="1200" dirty="0"/>
          </a:p>
        </p:txBody>
      </p:sp>
      <p:sp>
        <p:nvSpPr>
          <p:cNvPr id="72" name="TextBox 71">
            <a:extLst>
              <a:ext uri="{FF2B5EF4-FFF2-40B4-BE49-F238E27FC236}">
                <a16:creationId xmlns:a16="http://schemas.microsoft.com/office/drawing/2014/main" id="{87218046-AB95-42B4-A29A-F0D78D8CD0FB}"/>
              </a:ext>
            </a:extLst>
          </p:cNvPr>
          <p:cNvSpPr txBox="1"/>
          <p:nvPr/>
        </p:nvSpPr>
        <p:spPr>
          <a:xfrm>
            <a:off x="10563359" y="513154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Ag. Zones</a:t>
            </a:r>
            <a:endParaRPr lang="en-US" sz="1200" dirty="0">
              <a:solidFill>
                <a:schemeClr val="tx1">
                  <a:lumMod val="75000"/>
                  <a:lumOff val="25000"/>
                </a:schemeClr>
              </a:solidFill>
            </a:endParaRPr>
          </a:p>
        </p:txBody>
      </p:sp>
      <p:grpSp>
        <p:nvGrpSpPr>
          <p:cNvPr id="77" name="Group 76">
            <a:extLst>
              <a:ext uri="{FF2B5EF4-FFF2-40B4-BE49-F238E27FC236}">
                <a16:creationId xmlns:a16="http://schemas.microsoft.com/office/drawing/2014/main" id="{B9BC7E47-2E08-4F5E-868D-6495F728EBAD}"/>
              </a:ext>
            </a:extLst>
          </p:cNvPr>
          <p:cNvGrpSpPr/>
          <p:nvPr/>
        </p:nvGrpSpPr>
        <p:grpSpPr>
          <a:xfrm>
            <a:off x="397039" y="1633344"/>
            <a:ext cx="6196269" cy="4055776"/>
            <a:chOff x="397039" y="1633344"/>
            <a:chExt cx="6196269" cy="4055776"/>
          </a:xfrm>
        </p:grpSpPr>
        <p:grpSp>
          <p:nvGrpSpPr>
            <p:cNvPr id="2" name="Group 1">
              <a:extLst>
                <a:ext uri="{FF2B5EF4-FFF2-40B4-BE49-F238E27FC236}">
                  <a16:creationId xmlns:a16="http://schemas.microsoft.com/office/drawing/2014/main" id="{5ACD9A4D-77D0-45E7-B1BC-A4C2E2EE8E98}"/>
                </a:ext>
              </a:extLst>
            </p:cNvPr>
            <p:cNvGrpSpPr/>
            <p:nvPr/>
          </p:nvGrpSpPr>
          <p:grpSpPr>
            <a:xfrm>
              <a:off x="397039" y="1633344"/>
              <a:ext cx="6196269" cy="4055776"/>
              <a:chOff x="1217291" y="887865"/>
              <a:chExt cx="4358220" cy="2852917"/>
            </a:xfrm>
          </p:grpSpPr>
          <p:pic>
            <p:nvPicPr>
              <p:cNvPr id="3" name="Picture 2" descr="Chart, line chart&#10;&#10;Description automatically generated">
                <a:extLst>
                  <a:ext uri="{FF2B5EF4-FFF2-40B4-BE49-F238E27FC236}">
                    <a16:creationId xmlns:a16="http://schemas.microsoft.com/office/drawing/2014/main" id="{3CD32F98-AF25-4AB0-AE43-49B8E984C838}"/>
                  </a:ext>
                </a:extLst>
              </p:cNvPr>
              <p:cNvPicPr>
                <a:picLocks noChangeAspect="1"/>
              </p:cNvPicPr>
              <p:nvPr/>
            </p:nvPicPr>
            <p:blipFill rotWithShape="1">
              <a:blip r:embed="rId4"/>
              <a:srcRect t="7879" r="303" b="-1212"/>
              <a:stretch/>
            </p:blipFill>
            <p:spPr>
              <a:xfrm>
                <a:off x="1665476" y="1502943"/>
                <a:ext cx="3910035" cy="1839621"/>
              </a:xfrm>
              <a:prstGeom prst="rect">
                <a:avLst/>
              </a:prstGeom>
            </p:spPr>
          </p:pic>
          <p:sp>
            <p:nvSpPr>
              <p:cNvPr id="4" name="TextBox 3">
                <a:extLst>
                  <a:ext uri="{FF2B5EF4-FFF2-40B4-BE49-F238E27FC236}">
                    <a16:creationId xmlns:a16="http://schemas.microsoft.com/office/drawing/2014/main" id="{6EAA3D3B-57AA-4F2A-B699-48FFD8331D5A}"/>
                  </a:ext>
                </a:extLst>
              </p:cNvPr>
              <p:cNvSpPr txBox="1"/>
              <p:nvPr/>
            </p:nvSpPr>
            <p:spPr>
              <a:xfrm>
                <a:off x="1672979" y="1218989"/>
                <a:ext cx="2796989" cy="23814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chemeClr val="tx1">
                        <a:lumMod val="75000"/>
                        <a:lumOff val="25000"/>
                      </a:schemeClr>
                    </a:solidFill>
                    <a:latin typeface="Century Gothic"/>
                    <a:cs typeface="Calibri"/>
                  </a:rPr>
                  <a:t>Monthly Average Soil Moisture</a:t>
                </a:r>
              </a:p>
            </p:txBody>
          </p:sp>
          <p:sp>
            <p:nvSpPr>
              <p:cNvPr id="6" name="TextBox 5">
                <a:extLst>
                  <a:ext uri="{FF2B5EF4-FFF2-40B4-BE49-F238E27FC236}">
                    <a16:creationId xmlns:a16="http://schemas.microsoft.com/office/drawing/2014/main" id="{E396E1D4-5A10-4761-B8D5-425E41C98A59}"/>
                  </a:ext>
                </a:extLst>
              </p:cNvPr>
              <p:cNvSpPr txBox="1"/>
              <p:nvPr/>
            </p:nvSpPr>
            <p:spPr>
              <a:xfrm rot="16200000">
                <a:off x="704022" y="2282670"/>
                <a:ext cx="1243018" cy="21647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75000"/>
                        <a:lumOff val="25000"/>
                      </a:schemeClr>
                    </a:solidFill>
                    <a:latin typeface="Century Gothic"/>
                    <a:cs typeface="Calibri"/>
                  </a:rPr>
                  <a:t>Soil Moisture (mm)</a:t>
                </a:r>
                <a:endParaRPr lang="en-US" sz="1400" dirty="0">
                  <a:solidFill>
                    <a:schemeClr val="tx1">
                      <a:lumMod val="75000"/>
                      <a:lumOff val="25000"/>
                    </a:schemeClr>
                  </a:solidFill>
                  <a:latin typeface="Century Gothic"/>
                </a:endParaRPr>
              </a:p>
            </p:txBody>
          </p:sp>
          <p:grpSp>
            <p:nvGrpSpPr>
              <p:cNvPr id="7" name="Group 6">
                <a:extLst>
                  <a:ext uri="{FF2B5EF4-FFF2-40B4-BE49-F238E27FC236}">
                    <a16:creationId xmlns:a16="http://schemas.microsoft.com/office/drawing/2014/main" id="{4557F1B9-5B7E-44D4-87B1-ED5D1C1F2639}"/>
                  </a:ext>
                </a:extLst>
              </p:cNvPr>
              <p:cNvGrpSpPr/>
              <p:nvPr/>
            </p:nvGrpSpPr>
            <p:grpSpPr>
              <a:xfrm>
                <a:off x="1417489" y="1542235"/>
                <a:ext cx="389631" cy="1727018"/>
                <a:chOff x="1417489" y="1542242"/>
                <a:chExt cx="389631" cy="1274503"/>
              </a:xfrm>
            </p:grpSpPr>
            <p:sp>
              <p:nvSpPr>
                <p:cNvPr id="16" name="TextBox 15">
                  <a:extLst>
                    <a:ext uri="{FF2B5EF4-FFF2-40B4-BE49-F238E27FC236}">
                      <a16:creationId xmlns:a16="http://schemas.microsoft.com/office/drawing/2014/main" id="{896AA801-B438-42AC-B295-FE1B503C3A89}"/>
                    </a:ext>
                  </a:extLst>
                </p:cNvPr>
                <p:cNvSpPr txBox="1"/>
                <p:nvPr/>
              </p:nvSpPr>
              <p:spPr>
                <a:xfrm>
                  <a:off x="1417489" y="1919145"/>
                  <a:ext cx="389630" cy="14379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12</a:t>
                  </a:r>
                  <a:endParaRPr lang="en-US" sz="1200" dirty="0">
                    <a:latin typeface="Century Gothic"/>
                  </a:endParaRPr>
                </a:p>
              </p:txBody>
            </p:sp>
            <p:sp>
              <p:nvSpPr>
                <p:cNvPr id="17" name="TextBox 16">
                  <a:extLst>
                    <a:ext uri="{FF2B5EF4-FFF2-40B4-BE49-F238E27FC236}">
                      <a16:creationId xmlns:a16="http://schemas.microsoft.com/office/drawing/2014/main" id="{37F2D9F8-C5AB-433E-A867-252EBF29A63B}"/>
                    </a:ext>
                  </a:extLst>
                </p:cNvPr>
                <p:cNvSpPr txBox="1"/>
                <p:nvPr/>
              </p:nvSpPr>
              <p:spPr>
                <a:xfrm>
                  <a:off x="1417490" y="2672952"/>
                  <a:ext cx="389630" cy="14379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4</a:t>
                  </a:r>
                  <a:endParaRPr lang="en-US" sz="1200" dirty="0">
                    <a:latin typeface="Century Gothic"/>
                  </a:endParaRPr>
                </a:p>
              </p:txBody>
            </p:sp>
            <p:sp>
              <p:nvSpPr>
                <p:cNvPr id="18" name="TextBox 17">
                  <a:extLst>
                    <a:ext uri="{FF2B5EF4-FFF2-40B4-BE49-F238E27FC236}">
                      <a16:creationId xmlns:a16="http://schemas.microsoft.com/office/drawing/2014/main" id="{7938BD51-BC0B-4E74-9889-2BA04A458F3E}"/>
                    </a:ext>
                  </a:extLst>
                </p:cNvPr>
                <p:cNvSpPr txBox="1"/>
                <p:nvPr/>
              </p:nvSpPr>
              <p:spPr>
                <a:xfrm>
                  <a:off x="1417490" y="2304242"/>
                  <a:ext cx="389630" cy="14379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8</a:t>
                  </a:r>
                  <a:endParaRPr lang="en-US" sz="1200" dirty="0">
                    <a:latin typeface="Century Gothic"/>
                    <a:cs typeface="Calibri" panose="020F0502020204030204"/>
                  </a:endParaRPr>
                </a:p>
              </p:txBody>
            </p:sp>
            <p:sp>
              <p:nvSpPr>
                <p:cNvPr id="19" name="TextBox 18">
                  <a:extLst>
                    <a:ext uri="{FF2B5EF4-FFF2-40B4-BE49-F238E27FC236}">
                      <a16:creationId xmlns:a16="http://schemas.microsoft.com/office/drawing/2014/main" id="{D7E52CA4-017B-4C96-ABA4-5CCB9D841A70}"/>
                    </a:ext>
                  </a:extLst>
                </p:cNvPr>
                <p:cNvSpPr txBox="1"/>
                <p:nvPr/>
              </p:nvSpPr>
              <p:spPr>
                <a:xfrm>
                  <a:off x="1417490" y="1542242"/>
                  <a:ext cx="389630" cy="14379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16</a:t>
                  </a:r>
                  <a:endParaRPr lang="en-US" sz="1200" dirty="0">
                    <a:latin typeface="Century Gothic"/>
                  </a:endParaRPr>
                </a:p>
              </p:txBody>
            </p:sp>
          </p:grpSp>
          <p:sp>
            <p:nvSpPr>
              <p:cNvPr id="8" name="TextBox 7">
                <a:extLst>
                  <a:ext uri="{FF2B5EF4-FFF2-40B4-BE49-F238E27FC236}">
                    <a16:creationId xmlns:a16="http://schemas.microsoft.com/office/drawing/2014/main" id="{3360F35A-6E50-45B3-A134-1B47771F3506}"/>
                  </a:ext>
                </a:extLst>
              </p:cNvPr>
              <p:cNvSpPr txBox="1"/>
              <p:nvPr/>
            </p:nvSpPr>
            <p:spPr>
              <a:xfrm>
                <a:off x="3079107" y="3524285"/>
                <a:ext cx="1086081" cy="2164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75000"/>
                        <a:lumOff val="25000"/>
                      </a:schemeClr>
                    </a:solidFill>
                    <a:latin typeface="Century Gothic"/>
                    <a:cs typeface="Calibri"/>
                  </a:rPr>
                  <a:t>Month</a:t>
                </a:r>
                <a:endParaRPr lang="en-US" sz="1400" dirty="0">
                  <a:solidFill>
                    <a:schemeClr val="tx1">
                      <a:lumMod val="75000"/>
                      <a:lumOff val="25000"/>
                    </a:schemeClr>
                  </a:solidFill>
                  <a:latin typeface="Century Gothic"/>
                </a:endParaRPr>
              </a:p>
            </p:txBody>
          </p:sp>
          <p:grpSp>
            <p:nvGrpSpPr>
              <p:cNvPr id="9" name="Group 8">
                <a:extLst>
                  <a:ext uri="{FF2B5EF4-FFF2-40B4-BE49-F238E27FC236}">
                    <a16:creationId xmlns:a16="http://schemas.microsoft.com/office/drawing/2014/main" id="{C8642C06-F58B-4A8F-BDD9-FC71B420D76C}"/>
                  </a:ext>
                </a:extLst>
              </p:cNvPr>
              <p:cNvGrpSpPr/>
              <p:nvPr/>
            </p:nvGrpSpPr>
            <p:grpSpPr>
              <a:xfrm>
                <a:off x="4467769" y="887865"/>
                <a:ext cx="1107007" cy="550985"/>
                <a:chOff x="4460017" y="887865"/>
                <a:chExt cx="1227042" cy="550985"/>
              </a:xfrm>
            </p:grpSpPr>
            <p:sp>
              <p:nvSpPr>
                <p:cNvPr id="10" name="Rectangle 9">
                  <a:extLst>
                    <a:ext uri="{FF2B5EF4-FFF2-40B4-BE49-F238E27FC236}">
                      <a16:creationId xmlns:a16="http://schemas.microsoft.com/office/drawing/2014/main" id="{5F8B4C67-E893-49BF-8941-DFFA6527C8BF}"/>
                    </a:ext>
                  </a:extLst>
                </p:cNvPr>
                <p:cNvSpPr/>
                <p:nvPr/>
              </p:nvSpPr>
              <p:spPr>
                <a:xfrm>
                  <a:off x="4460017" y="887865"/>
                  <a:ext cx="1227042" cy="5509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nvGrpSpPr>
                <p:cNvPr id="11" name="Group 10">
                  <a:extLst>
                    <a:ext uri="{FF2B5EF4-FFF2-40B4-BE49-F238E27FC236}">
                      <a16:creationId xmlns:a16="http://schemas.microsoft.com/office/drawing/2014/main" id="{8ED62EDF-8291-4E22-9DA8-3BC5C5C8A464}"/>
                    </a:ext>
                  </a:extLst>
                </p:cNvPr>
                <p:cNvGrpSpPr/>
                <p:nvPr/>
              </p:nvGrpSpPr>
              <p:grpSpPr>
                <a:xfrm>
                  <a:off x="4629535" y="942021"/>
                  <a:ext cx="1050411" cy="403546"/>
                  <a:chOff x="4629535" y="942021"/>
                  <a:chExt cx="1050411" cy="403546"/>
                </a:xfrm>
              </p:grpSpPr>
              <p:cxnSp>
                <p:nvCxnSpPr>
                  <p:cNvPr id="12" name="Straight Arrow Connector 11">
                    <a:extLst>
                      <a:ext uri="{FF2B5EF4-FFF2-40B4-BE49-F238E27FC236}">
                        <a16:creationId xmlns:a16="http://schemas.microsoft.com/office/drawing/2014/main" id="{E011B010-2ACF-40FA-9D09-7A6451E0F70D}"/>
                      </a:ext>
                    </a:extLst>
                  </p:cNvPr>
                  <p:cNvCxnSpPr>
                    <a:cxnSpLocks/>
                  </p:cNvCxnSpPr>
                  <p:nvPr/>
                </p:nvCxnSpPr>
                <p:spPr>
                  <a:xfrm>
                    <a:off x="4629536" y="1055199"/>
                    <a:ext cx="270387" cy="0"/>
                  </a:xfrm>
                  <a:prstGeom prst="straightConnector1">
                    <a:avLst/>
                  </a:prstGeom>
                  <a:ln w="28575">
                    <a:solidFill>
                      <a:srgbClr val="B51BB5"/>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63ABBD2-DBEF-439D-80E7-F8C3D786F70C}"/>
                      </a:ext>
                    </a:extLst>
                  </p:cNvPr>
                  <p:cNvSpPr txBox="1"/>
                  <p:nvPr/>
                </p:nvSpPr>
                <p:spPr>
                  <a:xfrm>
                    <a:off x="4856884" y="942021"/>
                    <a:ext cx="623514" cy="2164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75000"/>
                            <a:lumOff val="25000"/>
                          </a:schemeClr>
                        </a:solidFill>
                        <a:latin typeface="Century Gothic"/>
                        <a:cs typeface="Calibri"/>
                      </a:rPr>
                      <a:t>'20-'21</a:t>
                    </a:r>
                  </a:p>
                </p:txBody>
              </p:sp>
              <p:sp>
                <p:nvSpPr>
                  <p:cNvPr id="14" name="TextBox 13">
                    <a:extLst>
                      <a:ext uri="{FF2B5EF4-FFF2-40B4-BE49-F238E27FC236}">
                        <a16:creationId xmlns:a16="http://schemas.microsoft.com/office/drawing/2014/main" id="{A09FD8C9-A3B5-4E8A-AABC-94F8665E27F7}"/>
                      </a:ext>
                    </a:extLst>
                  </p:cNvPr>
                  <p:cNvSpPr txBox="1"/>
                  <p:nvPr/>
                </p:nvSpPr>
                <p:spPr>
                  <a:xfrm>
                    <a:off x="4835249" y="1129070"/>
                    <a:ext cx="844697" cy="2164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75000"/>
                            <a:lumOff val="25000"/>
                          </a:schemeClr>
                        </a:solidFill>
                        <a:latin typeface="Century Gothic"/>
                        <a:cs typeface="Calibri"/>
                      </a:rPr>
                      <a:t>5-yr Avg.</a:t>
                    </a:r>
                  </a:p>
                </p:txBody>
              </p:sp>
              <p:cxnSp>
                <p:nvCxnSpPr>
                  <p:cNvPr id="15" name="Straight Arrow Connector 14">
                    <a:extLst>
                      <a:ext uri="{FF2B5EF4-FFF2-40B4-BE49-F238E27FC236}">
                        <a16:creationId xmlns:a16="http://schemas.microsoft.com/office/drawing/2014/main" id="{107E2D6B-824B-46FD-B0A9-761F0E5E87BB}"/>
                      </a:ext>
                    </a:extLst>
                  </p:cNvPr>
                  <p:cNvCxnSpPr>
                    <a:cxnSpLocks/>
                  </p:cNvCxnSpPr>
                  <p:nvPr/>
                </p:nvCxnSpPr>
                <p:spPr>
                  <a:xfrm>
                    <a:off x="4629535" y="1242767"/>
                    <a:ext cx="270387" cy="0"/>
                  </a:xfrm>
                  <a:prstGeom prst="straightConnector1">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sp>
          <p:nvSpPr>
            <p:cNvPr id="33" name="TextBox 32">
              <a:extLst>
                <a:ext uri="{FF2B5EF4-FFF2-40B4-BE49-F238E27FC236}">
                  <a16:creationId xmlns:a16="http://schemas.microsoft.com/office/drawing/2014/main" id="{A4DC9929-A1B3-446D-BEA7-B9DC3D2315D3}"/>
                </a:ext>
              </a:extLst>
            </p:cNvPr>
            <p:cNvSpPr txBox="1"/>
            <p:nvPr/>
          </p:nvSpPr>
          <p:spPr>
            <a:xfrm>
              <a:off x="4677368" y="5018318"/>
              <a:ext cx="56360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Mar</a:t>
              </a:r>
              <a:endParaRPr lang="en-US" sz="1200" dirty="0">
                <a:solidFill>
                  <a:srgbClr val="3F3F3F"/>
                </a:solidFill>
                <a:latin typeface="Century Gothic"/>
              </a:endParaRPr>
            </a:p>
          </p:txBody>
        </p:sp>
        <p:sp>
          <p:nvSpPr>
            <p:cNvPr id="35" name="TextBox 4">
              <a:extLst>
                <a:ext uri="{FF2B5EF4-FFF2-40B4-BE49-F238E27FC236}">
                  <a16:creationId xmlns:a16="http://schemas.microsoft.com/office/drawing/2014/main" id="{1C218D42-176D-408A-9103-D0AAD6001E1B}"/>
                </a:ext>
              </a:extLst>
            </p:cNvPr>
            <p:cNvSpPr txBox="1"/>
            <p:nvPr/>
          </p:nvSpPr>
          <p:spPr>
            <a:xfrm>
              <a:off x="5139594" y="5018318"/>
              <a:ext cx="56360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Apr</a:t>
              </a:r>
              <a:endParaRPr lang="en-US" sz="1200" dirty="0">
                <a:solidFill>
                  <a:srgbClr val="3F3F3F"/>
                </a:solidFill>
                <a:latin typeface="Century Gothic"/>
              </a:endParaRPr>
            </a:p>
          </p:txBody>
        </p:sp>
        <p:sp>
          <p:nvSpPr>
            <p:cNvPr id="37" name="TextBox 5">
              <a:extLst>
                <a:ext uri="{FF2B5EF4-FFF2-40B4-BE49-F238E27FC236}">
                  <a16:creationId xmlns:a16="http://schemas.microsoft.com/office/drawing/2014/main" id="{61510B64-4835-465A-8D9B-91658BEE195C}"/>
                </a:ext>
              </a:extLst>
            </p:cNvPr>
            <p:cNvSpPr txBox="1"/>
            <p:nvPr/>
          </p:nvSpPr>
          <p:spPr>
            <a:xfrm>
              <a:off x="5505181" y="5018318"/>
              <a:ext cx="64838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May</a:t>
              </a:r>
              <a:endParaRPr lang="en-US" sz="1200" dirty="0">
                <a:solidFill>
                  <a:srgbClr val="3F3F3F"/>
                </a:solidFill>
                <a:latin typeface="Century Gothic"/>
              </a:endParaRPr>
            </a:p>
          </p:txBody>
        </p:sp>
        <p:sp>
          <p:nvSpPr>
            <p:cNvPr id="39" name="TextBox 6">
              <a:extLst>
                <a:ext uri="{FF2B5EF4-FFF2-40B4-BE49-F238E27FC236}">
                  <a16:creationId xmlns:a16="http://schemas.microsoft.com/office/drawing/2014/main" id="{AD3426A1-8454-48AA-892F-C57B44D2652C}"/>
                </a:ext>
              </a:extLst>
            </p:cNvPr>
            <p:cNvSpPr txBox="1"/>
            <p:nvPr/>
          </p:nvSpPr>
          <p:spPr>
            <a:xfrm>
              <a:off x="6026794" y="5018316"/>
              <a:ext cx="56360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Jun</a:t>
              </a:r>
              <a:endParaRPr lang="en-US" sz="1200" dirty="0">
                <a:solidFill>
                  <a:srgbClr val="3F3F3F"/>
                </a:solidFill>
                <a:latin typeface="Century Gothic"/>
              </a:endParaRPr>
            </a:p>
          </p:txBody>
        </p:sp>
        <p:sp>
          <p:nvSpPr>
            <p:cNvPr id="41" name="TextBox 7">
              <a:extLst>
                <a:ext uri="{FF2B5EF4-FFF2-40B4-BE49-F238E27FC236}">
                  <a16:creationId xmlns:a16="http://schemas.microsoft.com/office/drawing/2014/main" id="{29FFE15B-95A6-4A1F-AE8C-B5FD69F553FB}"/>
                </a:ext>
              </a:extLst>
            </p:cNvPr>
            <p:cNvSpPr txBox="1"/>
            <p:nvPr/>
          </p:nvSpPr>
          <p:spPr>
            <a:xfrm>
              <a:off x="1099769" y="5018316"/>
              <a:ext cx="56360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Jul</a:t>
              </a:r>
              <a:endParaRPr lang="en-US" sz="1200" dirty="0">
                <a:solidFill>
                  <a:srgbClr val="3F3F3F"/>
                </a:solidFill>
                <a:latin typeface="Century Gothic"/>
              </a:endParaRPr>
            </a:p>
          </p:txBody>
        </p:sp>
        <p:sp>
          <p:nvSpPr>
            <p:cNvPr id="43" name="TextBox 8">
              <a:extLst>
                <a:ext uri="{FF2B5EF4-FFF2-40B4-BE49-F238E27FC236}">
                  <a16:creationId xmlns:a16="http://schemas.microsoft.com/office/drawing/2014/main" id="{210142D0-B8FC-41B9-98E1-FF9AB1FEAA16}"/>
                </a:ext>
              </a:extLst>
            </p:cNvPr>
            <p:cNvSpPr txBox="1"/>
            <p:nvPr/>
          </p:nvSpPr>
          <p:spPr>
            <a:xfrm>
              <a:off x="1562844" y="5018316"/>
              <a:ext cx="56360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Aug</a:t>
              </a:r>
              <a:endParaRPr lang="en-US" sz="1200" dirty="0">
                <a:solidFill>
                  <a:srgbClr val="3F3F3F"/>
                </a:solidFill>
                <a:latin typeface="Century Gothic"/>
              </a:endParaRPr>
            </a:p>
          </p:txBody>
        </p:sp>
        <p:sp>
          <p:nvSpPr>
            <p:cNvPr id="45" name="TextBox 9">
              <a:extLst>
                <a:ext uri="{FF2B5EF4-FFF2-40B4-BE49-F238E27FC236}">
                  <a16:creationId xmlns:a16="http://schemas.microsoft.com/office/drawing/2014/main" id="{350D54BF-CE56-4D92-9C31-75F231ECF7A4}"/>
                </a:ext>
              </a:extLst>
            </p:cNvPr>
            <p:cNvSpPr txBox="1"/>
            <p:nvPr/>
          </p:nvSpPr>
          <p:spPr>
            <a:xfrm>
              <a:off x="1965810" y="5018316"/>
              <a:ext cx="634711"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Sept</a:t>
              </a:r>
              <a:endParaRPr lang="en-US" sz="1200" dirty="0">
                <a:solidFill>
                  <a:schemeClr val="tx1">
                    <a:lumMod val="75000"/>
                    <a:lumOff val="25000"/>
                  </a:schemeClr>
                </a:solidFill>
                <a:latin typeface="Century Gothic"/>
              </a:endParaRPr>
            </a:p>
          </p:txBody>
        </p:sp>
        <p:sp>
          <p:nvSpPr>
            <p:cNvPr id="47" name="TextBox 10">
              <a:extLst>
                <a:ext uri="{FF2B5EF4-FFF2-40B4-BE49-F238E27FC236}">
                  <a16:creationId xmlns:a16="http://schemas.microsoft.com/office/drawing/2014/main" id="{D9C2905C-C756-4C77-8FD3-89A65E92D154}"/>
                </a:ext>
              </a:extLst>
            </p:cNvPr>
            <p:cNvSpPr txBox="1"/>
            <p:nvPr/>
          </p:nvSpPr>
          <p:spPr>
            <a:xfrm>
              <a:off x="2402636" y="5018315"/>
              <a:ext cx="634711"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Oct</a:t>
              </a:r>
              <a:endParaRPr lang="en-US" sz="1200" dirty="0">
                <a:solidFill>
                  <a:srgbClr val="3F3F3F"/>
                </a:solidFill>
                <a:latin typeface="Century Gothic"/>
              </a:endParaRPr>
            </a:p>
          </p:txBody>
        </p:sp>
        <p:sp>
          <p:nvSpPr>
            <p:cNvPr id="49" name="TextBox 11">
              <a:extLst>
                <a:ext uri="{FF2B5EF4-FFF2-40B4-BE49-F238E27FC236}">
                  <a16:creationId xmlns:a16="http://schemas.microsoft.com/office/drawing/2014/main" id="{F4C7B8D8-4E6D-4EF4-A686-CC3CD82DC778}"/>
                </a:ext>
              </a:extLst>
            </p:cNvPr>
            <p:cNvSpPr txBox="1"/>
            <p:nvPr/>
          </p:nvSpPr>
          <p:spPr>
            <a:xfrm>
              <a:off x="2853011" y="5018315"/>
              <a:ext cx="634711"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Nov</a:t>
              </a:r>
              <a:endParaRPr lang="en-US" sz="1200" dirty="0">
                <a:solidFill>
                  <a:srgbClr val="3F3F3F"/>
                </a:solidFill>
                <a:latin typeface="Century Gothic"/>
              </a:endParaRPr>
            </a:p>
          </p:txBody>
        </p:sp>
        <p:sp>
          <p:nvSpPr>
            <p:cNvPr id="51" name="TextBox 12">
              <a:extLst>
                <a:ext uri="{FF2B5EF4-FFF2-40B4-BE49-F238E27FC236}">
                  <a16:creationId xmlns:a16="http://schemas.microsoft.com/office/drawing/2014/main" id="{DE9EAB53-FA3D-4075-B3E2-F9DDE725A471}"/>
                </a:ext>
              </a:extLst>
            </p:cNvPr>
            <p:cNvSpPr txBox="1"/>
            <p:nvPr/>
          </p:nvSpPr>
          <p:spPr>
            <a:xfrm>
              <a:off x="3303386" y="5018315"/>
              <a:ext cx="634711"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Dec</a:t>
              </a:r>
              <a:endParaRPr lang="en-US" sz="1200" dirty="0">
                <a:solidFill>
                  <a:srgbClr val="3F3F3F"/>
                </a:solidFill>
                <a:latin typeface="Century Gothic"/>
              </a:endParaRPr>
            </a:p>
          </p:txBody>
        </p:sp>
        <p:sp>
          <p:nvSpPr>
            <p:cNvPr id="74" name="TextBox 13">
              <a:extLst>
                <a:ext uri="{FF2B5EF4-FFF2-40B4-BE49-F238E27FC236}">
                  <a16:creationId xmlns:a16="http://schemas.microsoft.com/office/drawing/2014/main" id="{68BC9AAC-91D7-4412-B0C7-3173DF91C137}"/>
                </a:ext>
              </a:extLst>
            </p:cNvPr>
            <p:cNvSpPr txBox="1"/>
            <p:nvPr/>
          </p:nvSpPr>
          <p:spPr>
            <a:xfrm>
              <a:off x="3804579" y="5018318"/>
              <a:ext cx="53989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Jan</a:t>
              </a:r>
              <a:endParaRPr lang="en-US" sz="1200" dirty="0">
                <a:solidFill>
                  <a:srgbClr val="3F3F3F"/>
                </a:solidFill>
                <a:latin typeface="Century Gothic"/>
              </a:endParaRPr>
            </a:p>
          </p:txBody>
        </p:sp>
        <p:sp>
          <p:nvSpPr>
            <p:cNvPr id="76" name="TextBox 13">
              <a:extLst>
                <a:ext uri="{FF2B5EF4-FFF2-40B4-BE49-F238E27FC236}">
                  <a16:creationId xmlns:a16="http://schemas.microsoft.com/office/drawing/2014/main" id="{3106C406-56BD-4F18-9468-9F8F3E5DDB83}"/>
                </a:ext>
              </a:extLst>
            </p:cNvPr>
            <p:cNvSpPr txBox="1"/>
            <p:nvPr/>
          </p:nvSpPr>
          <p:spPr>
            <a:xfrm>
              <a:off x="4238167" y="5008066"/>
              <a:ext cx="53989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Feb</a:t>
              </a:r>
            </a:p>
          </p:txBody>
        </p:sp>
      </p:grpSp>
      <p:sp>
        <p:nvSpPr>
          <p:cNvPr id="79" name="TextBox 16">
            <a:extLst>
              <a:ext uri="{FF2B5EF4-FFF2-40B4-BE49-F238E27FC236}">
                <a16:creationId xmlns:a16="http://schemas.microsoft.com/office/drawing/2014/main" id="{8A0A37A1-F5B4-4602-A6F8-D7019BC007E1}"/>
              </a:ext>
            </a:extLst>
          </p:cNvPr>
          <p:cNvSpPr txBox="1"/>
          <p:nvPr/>
        </p:nvSpPr>
        <p:spPr>
          <a:xfrm>
            <a:off x="10054721" y="5992298"/>
            <a:ext cx="1227097" cy="276999"/>
          </a:xfrm>
          <a:prstGeom prst="rect">
            <a:avLst/>
          </a:prstGeom>
          <a:solidFill>
            <a:schemeClr val="bg1">
              <a:lumMod val="85000"/>
            </a:schemeClr>
          </a:solid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250 Kilometers</a:t>
            </a:r>
            <a:endParaRPr lang="en-US" sz="1200" dirty="0">
              <a:solidFill>
                <a:schemeClr val="tx1">
                  <a:lumMod val="75000"/>
                  <a:lumOff val="25000"/>
                </a:schemeClr>
              </a:solidFill>
              <a:cs typeface="Calibri"/>
            </a:endParaRPr>
          </a:p>
        </p:txBody>
      </p:sp>
      <p:sp>
        <p:nvSpPr>
          <p:cNvPr id="81" name="TextBox 16">
            <a:extLst>
              <a:ext uri="{FF2B5EF4-FFF2-40B4-BE49-F238E27FC236}">
                <a16:creationId xmlns:a16="http://schemas.microsoft.com/office/drawing/2014/main" id="{5A34CC7F-44DD-4AD7-B324-54996D27DD2B}"/>
              </a:ext>
            </a:extLst>
          </p:cNvPr>
          <p:cNvSpPr txBox="1"/>
          <p:nvPr/>
        </p:nvSpPr>
        <p:spPr>
          <a:xfrm>
            <a:off x="8568820" y="5992298"/>
            <a:ext cx="465097" cy="276999"/>
          </a:xfrm>
          <a:prstGeom prst="rect">
            <a:avLst/>
          </a:prstGeom>
          <a:solidFill>
            <a:schemeClr val="bg1">
              <a:lumMod val="85000"/>
            </a:schemeClr>
          </a:solid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125</a:t>
            </a:r>
            <a:endParaRPr lang="en-US" dirty="0"/>
          </a:p>
        </p:txBody>
      </p:sp>
      <p:sp>
        <p:nvSpPr>
          <p:cNvPr id="82" name="TextBox 16">
            <a:extLst>
              <a:ext uri="{FF2B5EF4-FFF2-40B4-BE49-F238E27FC236}">
                <a16:creationId xmlns:a16="http://schemas.microsoft.com/office/drawing/2014/main" id="{75CDC150-1317-4B67-9B41-F2571381D6A4}"/>
              </a:ext>
            </a:extLst>
          </p:cNvPr>
          <p:cNvSpPr txBox="1"/>
          <p:nvPr/>
        </p:nvSpPr>
        <p:spPr>
          <a:xfrm>
            <a:off x="7146420" y="5992298"/>
            <a:ext cx="465097" cy="276999"/>
          </a:xfrm>
          <a:prstGeom prst="rect">
            <a:avLst/>
          </a:prstGeom>
          <a:solidFill>
            <a:schemeClr val="bg1">
              <a:lumMod val="85000"/>
            </a:schemeClr>
          </a:solid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0</a:t>
            </a:r>
            <a:endParaRPr lang="en-US" dirty="0"/>
          </a:p>
        </p:txBody>
      </p:sp>
      <p:sp>
        <p:nvSpPr>
          <p:cNvPr id="84" name="TextBox 83">
            <a:extLst>
              <a:ext uri="{FF2B5EF4-FFF2-40B4-BE49-F238E27FC236}">
                <a16:creationId xmlns:a16="http://schemas.microsoft.com/office/drawing/2014/main" id="{28486538-59DA-40AD-A2DC-EB0113F7E131}"/>
              </a:ext>
            </a:extLst>
          </p:cNvPr>
          <p:cNvSpPr txBox="1"/>
          <p:nvPr/>
        </p:nvSpPr>
        <p:spPr>
          <a:xfrm>
            <a:off x="7394424" y="555126"/>
            <a:ext cx="7051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N</a:t>
            </a:r>
            <a:endParaRPr lang="en-US" sz="1400" dirty="0">
              <a:solidFill>
                <a:schemeClr val="tx1">
                  <a:lumMod val="75000"/>
                  <a:lumOff val="25000"/>
                </a:schemeClr>
              </a:solidFill>
              <a:cs typeface="Calibri" panose="020F0502020204030204"/>
            </a:endParaRPr>
          </a:p>
        </p:txBody>
      </p:sp>
    </p:spTree>
    <p:extLst>
      <p:ext uri="{BB962C8B-B14F-4D97-AF65-F5344CB8AC3E}">
        <p14:creationId xmlns:p14="http://schemas.microsoft.com/office/powerpoint/2010/main" val="945167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Chart, line chart&#10;&#10;Description automatically generated">
            <a:extLst>
              <a:ext uri="{FF2B5EF4-FFF2-40B4-BE49-F238E27FC236}">
                <a16:creationId xmlns:a16="http://schemas.microsoft.com/office/drawing/2014/main" id="{A8EFD589-9DD7-491A-95FC-B66358649DA0}"/>
              </a:ext>
            </a:extLst>
          </p:cNvPr>
          <p:cNvPicPr>
            <a:picLocks noChangeAspect="1"/>
          </p:cNvPicPr>
          <p:nvPr/>
        </p:nvPicPr>
        <p:blipFill>
          <a:blip r:embed="rId3"/>
          <a:stretch>
            <a:fillRect/>
          </a:stretch>
        </p:blipFill>
        <p:spPr>
          <a:xfrm>
            <a:off x="578237" y="1267303"/>
            <a:ext cx="11003280" cy="5093789"/>
          </a:xfrm>
          <a:prstGeom prst="rect">
            <a:avLst/>
          </a:prstGeom>
        </p:spPr>
      </p:pic>
      <p:sp>
        <p:nvSpPr>
          <p:cNvPr id="11" name="TextBox 10">
            <a:extLst>
              <a:ext uri="{FF2B5EF4-FFF2-40B4-BE49-F238E27FC236}">
                <a16:creationId xmlns:a16="http://schemas.microsoft.com/office/drawing/2014/main" id="{41AEDD23-7564-4293-BD58-19A84EB41EFE}"/>
              </a:ext>
            </a:extLst>
          </p:cNvPr>
          <p:cNvSpPr txBox="1"/>
          <p:nvPr/>
        </p:nvSpPr>
        <p:spPr>
          <a:xfrm>
            <a:off x="10204552" y="996379"/>
            <a:ext cx="13371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RMSE = </a:t>
            </a:r>
            <a:r>
              <a:rPr lang="en-US" sz="1400" dirty="0">
                <a:solidFill>
                  <a:schemeClr val="tx1">
                    <a:lumMod val="75000"/>
                    <a:lumOff val="25000"/>
                  </a:schemeClr>
                </a:solidFill>
                <a:latin typeface="Century Gothic"/>
                <a:ea typeface="+mn-lt"/>
                <a:cs typeface="+mn-lt"/>
              </a:rPr>
              <a:t>0.081</a:t>
            </a:r>
            <a:endParaRPr lang="en-US" sz="1400" dirty="0">
              <a:solidFill>
                <a:schemeClr val="tx1">
                  <a:lumMod val="75000"/>
                  <a:lumOff val="25000"/>
                </a:schemeClr>
              </a:solidFill>
              <a:latin typeface="Century Gothic"/>
            </a:endParaRPr>
          </a:p>
        </p:txBody>
      </p:sp>
      <p:sp>
        <p:nvSpPr>
          <p:cNvPr id="12" name="TextBox 11">
            <a:extLst>
              <a:ext uri="{FF2B5EF4-FFF2-40B4-BE49-F238E27FC236}">
                <a16:creationId xmlns:a16="http://schemas.microsoft.com/office/drawing/2014/main" id="{70097A03-115E-48EF-89B9-CF1BC7890C4B}"/>
              </a:ext>
            </a:extLst>
          </p:cNvPr>
          <p:cNvSpPr txBox="1"/>
          <p:nvPr/>
        </p:nvSpPr>
        <p:spPr>
          <a:xfrm>
            <a:off x="10212834" y="2864575"/>
            <a:ext cx="132805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ourier New"/>
              </a:rPr>
              <a:t>RMSE = 0.076</a:t>
            </a:r>
            <a:endParaRPr lang="en-US" sz="1400" dirty="0">
              <a:solidFill>
                <a:schemeClr val="tx1">
                  <a:lumMod val="75000"/>
                  <a:lumOff val="25000"/>
                </a:schemeClr>
              </a:solidFill>
              <a:latin typeface="Century Gothic"/>
            </a:endParaRPr>
          </a:p>
        </p:txBody>
      </p:sp>
      <p:sp>
        <p:nvSpPr>
          <p:cNvPr id="13" name="TextBox 12">
            <a:extLst>
              <a:ext uri="{FF2B5EF4-FFF2-40B4-BE49-F238E27FC236}">
                <a16:creationId xmlns:a16="http://schemas.microsoft.com/office/drawing/2014/main" id="{8A48F49A-91A2-46ED-B5CD-9545F5C79154}"/>
              </a:ext>
            </a:extLst>
          </p:cNvPr>
          <p:cNvSpPr txBox="1"/>
          <p:nvPr/>
        </p:nvSpPr>
        <p:spPr>
          <a:xfrm>
            <a:off x="10249118" y="4685544"/>
            <a:ext cx="1291773" cy="3168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ourier New"/>
              </a:rPr>
              <a:t>RMSE = 0.074</a:t>
            </a:r>
            <a:endParaRPr lang="en-US" sz="1400" dirty="0">
              <a:solidFill>
                <a:schemeClr val="tx1">
                  <a:lumMod val="75000"/>
                  <a:lumOff val="25000"/>
                </a:schemeClr>
              </a:solidFill>
              <a:latin typeface="Century Gothic"/>
            </a:endParaRPr>
          </a:p>
        </p:txBody>
      </p:sp>
      <p:sp>
        <p:nvSpPr>
          <p:cNvPr id="2" name="Title 4">
            <a:extLst>
              <a:ext uri="{FF2B5EF4-FFF2-40B4-BE49-F238E27FC236}">
                <a16:creationId xmlns:a16="http://schemas.microsoft.com/office/drawing/2014/main" id="{58AFFD47-1A02-40EF-BE08-C2D075962725}"/>
              </a:ext>
            </a:extLst>
          </p:cNvPr>
          <p:cNvSpPr txBox="1">
            <a:spLocks/>
          </p:cNvSpPr>
          <p:nvPr/>
        </p:nvSpPr>
        <p:spPr>
          <a:xfrm>
            <a:off x="495300" y="356755"/>
            <a:ext cx="10969529"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2"/>
                </a:solidFill>
                <a:latin typeface="Century Gothic" panose="020F0302020204030204"/>
              </a:rPr>
              <a:t>Results: </a:t>
            </a:r>
            <a:r>
              <a:rPr lang="en-US" sz="4000" dirty="0">
                <a:solidFill>
                  <a:srgbClr val="CD7142"/>
                </a:solidFill>
                <a:latin typeface="Century Gothic" panose="020F0302020204030204"/>
              </a:rPr>
              <a:t>NDVI Forecast Model Development</a:t>
            </a:r>
            <a:endParaRPr lang="en-US" sz="4000" dirty="0">
              <a:solidFill>
                <a:srgbClr val="CD7142"/>
              </a:solidFill>
              <a:latin typeface="Century Gothic"/>
              <a:cs typeface="Calibri Light"/>
            </a:endParaRPr>
          </a:p>
        </p:txBody>
      </p:sp>
      <p:sp>
        <p:nvSpPr>
          <p:cNvPr id="14" name="TextBox 13">
            <a:extLst>
              <a:ext uri="{FF2B5EF4-FFF2-40B4-BE49-F238E27FC236}">
                <a16:creationId xmlns:a16="http://schemas.microsoft.com/office/drawing/2014/main" id="{A35F66E1-602F-402F-A82B-A64275C61BC2}"/>
              </a:ext>
            </a:extLst>
          </p:cNvPr>
          <p:cNvSpPr txBox="1"/>
          <p:nvPr/>
        </p:nvSpPr>
        <p:spPr>
          <a:xfrm>
            <a:off x="581787" y="957000"/>
            <a:ext cx="340581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cs typeface="Calibri"/>
              </a:rPr>
              <a:t>Autoregression Model 1 (AR1) Lag t-1</a:t>
            </a:r>
          </a:p>
        </p:txBody>
      </p:sp>
      <p:sp>
        <p:nvSpPr>
          <p:cNvPr id="17" name="TextBox 16">
            <a:extLst>
              <a:ext uri="{FF2B5EF4-FFF2-40B4-BE49-F238E27FC236}">
                <a16:creationId xmlns:a16="http://schemas.microsoft.com/office/drawing/2014/main" id="{C43B696D-7D55-41E4-86E4-33F8CB668AF6}"/>
              </a:ext>
            </a:extLst>
          </p:cNvPr>
          <p:cNvSpPr txBox="1"/>
          <p:nvPr/>
        </p:nvSpPr>
        <p:spPr>
          <a:xfrm>
            <a:off x="581787" y="2823347"/>
            <a:ext cx="386963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cs typeface="Calibri"/>
              </a:rPr>
              <a:t>Autoregression Model 2 (AR2) Lag t-1 &amp; t-2</a:t>
            </a:r>
          </a:p>
        </p:txBody>
      </p:sp>
      <p:sp>
        <p:nvSpPr>
          <p:cNvPr id="18" name="TextBox 17">
            <a:extLst>
              <a:ext uri="{FF2B5EF4-FFF2-40B4-BE49-F238E27FC236}">
                <a16:creationId xmlns:a16="http://schemas.microsoft.com/office/drawing/2014/main" id="{C4029E73-1D1C-4F8A-B9D8-273E4279F1C8}"/>
              </a:ext>
            </a:extLst>
          </p:cNvPr>
          <p:cNvSpPr txBox="1"/>
          <p:nvPr/>
        </p:nvSpPr>
        <p:spPr>
          <a:xfrm>
            <a:off x="581786" y="4689696"/>
            <a:ext cx="423406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cs typeface="Calibri"/>
              </a:rPr>
              <a:t>Autoregression Model 3 (AR3) Lag t-1, t-2, &amp; t-3</a:t>
            </a:r>
          </a:p>
        </p:txBody>
      </p:sp>
      <p:sp>
        <p:nvSpPr>
          <p:cNvPr id="19" name="TextBox 18">
            <a:extLst>
              <a:ext uri="{FF2B5EF4-FFF2-40B4-BE49-F238E27FC236}">
                <a16:creationId xmlns:a16="http://schemas.microsoft.com/office/drawing/2014/main" id="{E064E5AD-5A43-4641-9695-570640F931F6}"/>
              </a:ext>
            </a:extLst>
          </p:cNvPr>
          <p:cNvSpPr txBox="1"/>
          <p:nvPr/>
        </p:nvSpPr>
        <p:spPr>
          <a:xfrm>
            <a:off x="3905873" y="6423521"/>
            <a:ext cx="415676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cs typeface="Calibri"/>
              </a:rPr>
              <a:t>Time</a:t>
            </a:r>
          </a:p>
        </p:txBody>
      </p:sp>
      <p:sp>
        <p:nvSpPr>
          <p:cNvPr id="20" name="TextBox 19">
            <a:extLst>
              <a:ext uri="{FF2B5EF4-FFF2-40B4-BE49-F238E27FC236}">
                <a16:creationId xmlns:a16="http://schemas.microsoft.com/office/drawing/2014/main" id="{57639D13-265F-4EBF-BDE1-A967EEA6E99B}"/>
              </a:ext>
            </a:extLst>
          </p:cNvPr>
          <p:cNvSpPr txBox="1"/>
          <p:nvPr/>
        </p:nvSpPr>
        <p:spPr>
          <a:xfrm rot="16200000">
            <a:off x="-1825693" y="3651608"/>
            <a:ext cx="415676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cs typeface="Calibri"/>
              </a:rPr>
              <a:t>NDVI</a:t>
            </a:r>
          </a:p>
        </p:txBody>
      </p:sp>
      <p:sp>
        <p:nvSpPr>
          <p:cNvPr id="8" name="TextBox 7">
            <a:extLst>
              <a:ext uri="{FF2B5EF4-FFF2-40B4-BE49-F238E27FC236}">
                <a16:creationId xmlns:a16="http://schemas.microsoft.com/office/drawing/2014/main" id="{262BD905-4FE2-485D-B5B2-07696050B2BE}"/>
              </a:ext>
            </a:extLst>
          </p:cNvPr>
          <p:cNvSpPr txBox="1"/>
          <p:nvPr/>
        </p:nvSpPr>
        <p:spPr>
          <a:xfrm>
            <a:off x="220237" y="1210665"/>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0.8</a:t>
            </a:r>
          </a:p>
        </p:txBody>
      </p:sp>
      <p:sp>
        <p:nvSpPr>
          <p:cNvPr id="9" name="TextBox 8">
            <a:extLst>
              <a:ext uri="{FF2B5EF4-FFF2-40B4-BE49-F238E27FC236}">
                <a16:creationId xmlns:a16="http://schemas.microsoft.com/office/drawing/2014/main" id="{01544C4B-A6F6-47D7-A6CB-68261BDDC86A}"/>
              </a:ext>
            </a:extLst>
          </p:cNvPr>
          <p:cNvSpPr txBox="1"/>
          <p:nvPr/>
        </p:nvSpPr>
        <p:spPr>
          <a:xfrm>
            <a:off x="220237" y="1442578"/>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0.7</a:t>
            </a:r>
          </a:p>
        </p:txBody>
      </p:sp>
      <p:sp>
        <p:nvSpPr>
          <p:cNvPr id="23" name="TextBox 22">
            <a:extLst>
              <a:ext uri="{FF2B5EF4-FFF2-40B4-BE49-F238E27FC236}">
                <a16:creationId xmlns:a16="http://schemas.microsoft.com/office/drawing/2014/main" id="{B8007D14-0478-4E95-A366-82D5A3D94C9A}"/>
              </a:ext>
            </a:extLst>
          </p:cNvPr>
          <p:cNvSpPr txBox="1"/>
          <p:nvPr/>
        </p:nvSpPr>
        <p:spPr>
          <a:xfrm>
            <a:off x="220237" y="1663448"/>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0.6</a:t>
            </a:r>
          </a:p>
        </p:txBody>
      </p:sp>
      <p:sp>
        <p:nvSpPr>
          <p:cNvPr id="24" name="TextBox 23">
            <a:extLst>
              <a:ext uri="{FF2B5EF4-FFF2-40B4-BE49-F238E27FC236}">
                <a16:creationId xmlns:a16="http://schemas.microsoft.com/office/drawing/2014/main" id="{B1C3468D-F7AE-4438-9D67-9A90080D25B7}"/>
              </a:ext>
            </a:extLst>
          </p:cNvPr>
          <p:cNvSpPr txBox="1"/>
          <p:nvPr/>
        </p:nvSpPr>
        <p:spPr>
          <a:xfrm>
            <a:off x="220237" y="1895360"/>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0.5</a:t>
            </a:r>
          </a:p>
        </p:txBody>
      </p:sp>
      <p:sp>
        <p:nvSpPr>
          <p:cNvPr id="25" name="TextBox 24">
            <a:extLst>
              <a:ext uri="{FF2B5EF4-FFF2-40B4-BE49-F238E27FC236}">
                <a16:creationId xmlns:a16="http://schemas.microsoft.com/office/drawing/2014/main" id="{613AB9C1-29AF-42C9-A335-1DB4515BDEBE}"/>
              </a:ext>
            </a:extLst>
          </p:cNvPr>
          <p:cNvSpPr txBox="1"/>
          <p:nvPr/>
        </p:nvSpPr>
        <p:spPr>
          <a:xfrm>
            <a:off x="220237" y="2171447"/>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0.4</a:t>
            </a:r>
          </a:p>
        </p:txBody>
      </p:sp>
      <p:sp>
        <p:nvSpPr>
          <p:cNvPr id="26" name="TextBox 25">
            <a:extLst>
              <a:ext uri="{FF2B5EF4-FFF2-40B4-BE49-F238E27FC236}">
                <a16:creationId xmlns:a16="http://schemas.microsoft.com/office/drawing/2014/main" id="{C1ADE254-14E3-4C7C-B44C-C38F21ADBA44}"/>
              </a:ext>
            </a:extLst>
          </p:cNvPr>
          <p:cNvSpPr txBox="1"/>
          <p:nvPr/>
        </p:nvSpPr>
        <p:spPr>
          <a:xfrm>
            <a:off x="220236" y="3286838"/>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0.7</a:t>
            </a:r>
          </a:p>
        </p:txBody>
      </p:sp>
      <p:sp>
        <p:nvSpPr>
          <p:cNvPr id="27" name="TextBox 26">
            <a:extLst>
              <a:ext uri="{FF2B5EF4-FFF2-40B4-BE49-F238E27FC236}">
                <a16:creationId xmlns:a16="http://schemas.microsoft.com/office/drawing/2014/main" id="{CEF77DDC-198A-4E61-947B-03F98C5A6961}"/>
              </a:ext>
            </a:extLst>
          </p:cNvPr>
          <p:cNvSpPr txBox="1"/>
          <p:nvPr/>
        </p:nvSpPr>
        <p:spPr>
          <a:xfrm>
            <a:off x="220237" y="3077013"/>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0.8</a:t>
            </a:r>
          </a:p>
        </p:txBody>
      </p:sp>
      <p:sp>
        <p:nvSpPr>
          <p:cNvPr id="28" name="TextBox 27">
            <a:extLst>
              <a:ext uri="{FF2B5EF4-FFF2-40B4-BE49-F238E27FC236}">
                <a16:creationId xmlns:a16="http://schemas.microsoft.com/office/drawing/2014/main" id="{F856EE00-33C9-4F7F-86F8-E46D2630A8AF}"/>
              </a:ext>
            </a:extLst>
          </p:cNvPr>
          <p:cNvSpPr txBox="1"/>
          <p:nvPr/>
        </p:nvSpPr>
        <p:spPr>
          <a:xfrm>
            <a:off x="220237" y="3529795"/>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0.6</a:t>
            </a:r>
          </a:p>
        </p:txBody>
      </p:sp>
      <p:sp>
        <p:nvSpPr>
          <p:cNvPr id="29" name="TextBox 28">
            <a:extLst>
              <a:ext uri="{FF2B5EF4-FFF2-40B4-BE49-F238E27FC236}">
                <a16:creationId xmlns:a16="http://schemas.microsoft.com/office/drawing/2014/main" id="{E25A22D5-9AE9-4051-A791-A63FBA62170E}"/>
              </a:ext>
            </a:extLst>
          </p:cNvPr>
          <p:cNvSpPr txBox="1"/>
          <p:nvPr/>
        </p:nvSpPr>
        <p:spPr>
          <a:xfrm>
            <a:off x="220237" y="3761708"/>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0.5</a:t>
            </a:r>
          </a:p>
        </p:txBody>
      </p:sp>
      <p:sp>
        <p:nvSpPr>
          <p:cNvPr id="30" name="TextBox 29">
            <a:extLst>
              <a:ext uri="{FF2B5EF4-FFF2-40B4-BE49-F238E27FC236}">
                <a16:creationId xmlns:a16="http://schemas.microsoft.com/office/drawing/2014/main" id="{3E23754D-84EF-44AC-8AB0-AEC3DB1DDBB5}"/>
              </a:ext>
            </a:extLst>
          </p:cNvPr>
          <p:cNvSpPr txBox="1"/>
          <p:nvPr/>
        </p:nvSpPr>
        <p:spPr>
          <a:xfrm>
            <a:off x="220236" y="4037795"/>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0.4</a:t>
            </a:r>
          </a:p>
        </p:txBody>
      </p:sp>
      <p:sp>
        <p:nvSpPr>
          <p:cNvPr id="31" name="TextBox 30">
            <a:extLst>
              <a:ext uri="{FF2B5EF4-FFF2-40B4-BE49-F238E27FC236}">
                <a16:creationId xmlns:a16="http://schemas.microsoft.com/office/drawing/2014/main" id="{61C8C9D4-D047-4020-B509-3D9BBCAA481E}"/>
              </a:ext>
            </a:extLst>
          </p:cNvPr>
          <p:cNvSpPr txBox="1"/>
          <p:nvPr/>
        </p:nvSpPr>
        <p:spPr>
          <a:xfrm>
            <a:off x="220236" y="4932316"/>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0.8</a:t>
            </a:r>
          </a:p>
        </p:txBody>
      </p:sp>
      <p:sp>
        <p:nvSpPr>
          <p:cNvPr id="32" name="TextBox 31">
            <a:extLst>
              <a:ext uri="{FF2B5EF4-FFF2-40B4-BE49-F238E27FC236}">
                <a16:creationId xmlns:a16="http://schemas.microsoft.com/office/drawing/2014/main" id="{FEFBBACB-90F0-441D-8B2C-10822A918818}"/>
              </a:ext>
            </a:extLst>
          </p:cNvPr>
          <p:cNvSpPr txBox="1"/>
          <p:nvPr/>
        </p:nvSpPr>
        <p:spPr>
          <a:xfrm>
            <a:off x="220237" y="5153187"/>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0.7</a:t>
            </a:r>
          </a:p>
        </p:txBody>
      </p:sp>
      <p:sp>
        <p:nvSpPr>
          <p:cNvPr id="33" name="TextBox 32">
            <a:extLst>
              <a:ext uri="{FF2B5EF4-FFF2-40B4-BE49-F238E27FC236}">
                <a16:creationId xmlns:a16="http://schemas.microsoft.com/office/drawing/2014/main" id="{F6BC5D52-5758-4CDF-A49C-39FA8B0603FC}"/>
              </a:ext>
            </a:extLst>
          </p:cNvPr>
          <p:cNvSpPr txBox="1"/>
          <p:nvPr/>
        </p:nvSpPr>
        <p:spPr>
          <a:xfrm>
            <a:off x="220237" y="5374056"/>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0.6</a:t>
            </a:r>
          </a:p>
        </p:txBody>
      </p:sp>
      <p:sp>
        <p:nvSpPr>
          <p:cNvPr id="34" name="TextBox 33">
            <a:extLst>
              <a:ext uri="{FF2B5EF4-FFF2-40B4-BE49-F238E27FC236}">
                <a16:creationId xmlns:a16="http://schemas.microsoft.com/office/drawing/2014/main" id="{8F730672-27DB-4C78-BDAB-C6A0FAE095DD}"/>
              </a:ext>
            </a:extLst>
          </p:cNvPr>
          <p:cNvSpPr txBox="1"/>
          <p:nvPr/>
        </p:nvSpPr>
        <p:spPr>
          <a:xfrm>
            <a:off x="220236" y="5651326"/>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0.5</a:t>
            </a:r>
          </a:p>
        </p:txBody>
      </p:sp>
      <p:sp>
        <p:nvSpPr>
          <p:cNvPr id="35" name="TextBox 34">
            <a:extLst>
              <a:ext uri="{FF2B5EF4-FFF2-40B4-BE49-F238E27FC236}">
                <a16:creationId xmlns:a16="http://schemas.microsoft.com/office/drawing/2014/main" id="{6BA7CB9D-291C-457D-9091-032DB221FDB1}"/>
              </a:ext>
            </a:extLst>
          </p:cNvPr>
          <p:cNvSpPr txBox="1"/>
          <p:nvPr/>
        </p:nvSpPr>
        <p:spPr>
          <a:xfrm>
            <a:off x="220236" y="5882055"/>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0.4</a:t>
            </a:r>
          </a:p>
        </p:txBody>
      </p:sp>
      <p:sp>
        <p:nvSpPr>
          <p:cNvPr id="36" name="TextBox 35">
            <a:extLst>
              <a:ext uri="{FF2B5EF4-FFF2-40B4-BE49-F238E27FC236}">
                <a16:creationId xmlns:a16="http://schemas.microsoft.com/office/drawing/2014/main" id="{5A7CEBDC-9837-4F15-9960-DF9AE0730F7B}"/>
              </a:ext>
            </a:extLst>
          </p:cNvPr>
          <p:cNvSpPr txBox="1"/>
          <p:nvPr/>
        </p:nvSpPr>
        <p:spPr>
          <a:xfrm>
            <a:off x="800414" y="2546926"/>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2012</a:t>
            </a:r>
          </a:p>
        </p:txBody>
      </p:sp>
      <p:sp>
        <p:nvSpPr>
          <p:cNvPr id="37" name="TextBox 36">
            <a:extLst>
              <a:ext uri="{FF2B5EF4-FFF2-40B4-BE49-F238E27FC236}">
                <a16:creationId xmlns:a16="http://schemas.microsoft.com/office/drawing/2014/main" id="{02478108-2206-4F3E-B366-D474C1C3F585}"/>
              </a:ext>
            </a:extLst>
          </p:cNvPr>
          <p:cNvSpPr txBox="1"/>
          <p:nvPr/>
        </p:nvSpPr>
        <p:spPr>
          <a:xfrm>
            <a:off x="674992" y="4413274"/>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2012</a:t>
            </a:r>
          </a:p>
        </p:txBody>
      </p:sp>
      <p:sp>
        <p:nvSpPr>
          <p:cNvPr id="38" name="TextBox 37">
            <a:extLst>
              <a:ext uri="{FF2B5EF4-FFF2-40B4-BE49-F238E27FC236}">
                <a16:creationId xmlns:a16="http://schemas.microsoft.com/office/drawing/2014/main" id="{E3679496-4FB1-4C6E-B147-09C570B37AF6}"/>
              </a:ext>
            </a:extLst>
          </p:cNvPr>
          <p:cNvSpPr txBox="1"/>
          <p:nvPr/>
        </p:nvSpPr>
        <p:spPr>
          <a:xfrm>
            <a:off x="610702" y="6281594"/>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2012</a:t>
            </a:r>
          </a:p>
        </p:txBody>
      </p:sp>
      <p:sp>
        <p:nvSpPr>
          <p:cNvPr id="39" name="TextBox 38">
            <a:extLst>
              <a:ext uri="{FF2B5EF4-FFF2-40B4-BE49-F238E27FC236}">
                <a16:creationId xmlns:a16="http://schemas.microsoft.com/office/drawing/2014/main" id="{8D7758CF-3528-46AB-9383-0A85E37916E8}"/>
              </a:ext>
            </a:extLst>
          </p:cNvPr>
          <p:cNvSpPr txBox="1"/>
          <p:nvPr/>
        </p:nvSpPr>
        <p:spPr>
          <a:xfrm>
            <a:off x="4814323" y="2546925"/>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2014</a:t>
            </a:r>
          </a:p>
        </p:txBody>
      </p:sp>
      <p:sp>
        <p:nvSpPr>
          <p:cNvPr id="40" name="TextBox 39">
            <a:extLst>
              <a:ext uri="{FF2B5EF4-FFF2-40B4-BE49-F238E27FC236}">
                <a16:creationId xmlns:a16="http://schemas.microsoft.com/office/drawing/2014/main" id="{2F0279C1-7CD5-4B89-840C-93B946C70C2E}"/>
              </a:ext>
            </a:extLst>
          </p:cNvPr>
          <p:cNvSpPr txBox="1"/>
          <p:nvPr/>
        </p:nvSpPr>
        <p:spPr>
          <a:xfrm>
            <a:off x="4738991" y="4413273"/>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2014</a:t>
            </a:r>
          </a:p>
        </p:txBody>
      </p:sp>
      <p:sp>
        <p:nvSpPr>
          <p:cNvPr id="41" name="TextBox 40">
            <a:extLst>
              <a:ext uri="{FF2B5EF4-FFF2-40B4-BE49-F238E27FC236}">
                <a16:creationId xmlns:a16="http://schemas.microsoft.com/office/drawing/2014/main" id="{32C372FE-2633-4972-90A8-CFCEBCD58FD9}"/>
              </a:ext>
            </a:extLst>
          </p:cNvPr>
          <p:cNvSpPr txBox="1"/>
          <p:nvPr/>
        </p:nvSpPr>
        <p:spPr>
          <a:xfrm>
            <a:off x="4692844" y="6278832"/>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2014</a:t>
            </a:r>
          </a:p>
        </p:txBody>
      </p:sp>
      <p:sp>
        <p:nvSpPr>
          <p:cNvPr id="42" name="TextBox 41">
            <a:extLst>
              <a:ext uri="{FF2B5EF4-FFF2-40B4-BE49-F238E27FC236}">
                <a16:creationId xmlns:a16="http://schemas.microsoft.com/office/drawing/2014/main" id="{B931825C-9297-4F89-B5E3-4AFEB1FAAC8D}"/>
              </a:ext>
            </a:extLst>
          </p:cNvPr>
          <p:cNvSpPr txBox="1"/>
          <p:nvPr/>
        </p:nvSpPr>
        <p:spPr>
          <a:xfrm>
            <a:off x="8801806" y="4403017"/>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2016</a:t>
            </a:r>
          </a:p>
        </p:txBody>
      </p:sp>
      <p:sp>
        <p:nvSpPr>
          <p:cNvPr id="43" name="TextBox 42">
            <a:extLst>
              <a:ext uri="{FF2B5EF4-FFF2-40B4-BE49-F238E27FC236}">
                <a16:creationId xmlns:a16="http://schemas.microsoft.com/office/drawing/2014/main" id="{D40F66F9-CD5E-465F-A799-1254ADACFCD4}"/>
              </a:ext>
            </a:extLst>
          </p:cNvPr>
          <p:cNvSpPr txBox="1"/>
          <p:nvPr/>
        </p:nvSpPr>
        <p:spPr>
          <a:xfrm>
            <a:off x="8801806" y="2553629"/>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2016</a:t>
            </a:r>
          </a:p>
        </p:txBody>
      </p:sp>
      <p:sp>
        <p:nvSpPr>
          <p:cNvPr id="44" name="TextBox 43">
            <a:extLst>
              <a:ext uri="{FF2B5EF4-FFF2-40B4-BE49-F238E27FC236}">
                <a16:creationId xmlns:a16="http://schemas.microsoft.com/office/drawing/2014/main" id="{BCF89EAE-04CB-4461-B778-11FD4BF6B0FE}"/>
              </a:ext>
            </a:extLst>
          </p:cNvPr>
          <p:cNvSpPr txBox="1"/>
          <p:nvPr/>
        </p:nvSpPr>
        <p:spPr>
          <a:xfrm>
            <a:off x="8801807" y="6281593"/>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2016</a:t>
            </a:r>
          </a:p>
        </p:txBody>
      </p:sp>
      <p:pic>
        <p:nvPicPr>
          <p:cNvPr id="45" name="Picture 45">
            <a:extLst>
              <a:ext uri="{FF2B5EF4-FFF2-40B4-BE49-F238E27FC236}">
                <a16:creationId xmlns:a16="http://schemas.microsoft.com/office/drawing/2014/main" id="{C6CE3264-1A2B-4FFA-9B69-410F64B7A43A}"/>
              </a:ext>
            </a:extLst>
          </p:cNvPr>
          <p:cNvPicPr>
            <a:picLocks noChangeAspect="1"/>
          </p:cNvPicPr>
          <p:nvPr/>
        </p:nvPicPr>
        <p:blipFill>
          <a:blip r:embed="rId4"/>
          <a:stretch>
            <a:fillRect/>
          </a:stretch>
        </p:blipFill>
        <p:spPr>
          <a:xfrm>
            <a:off x="9529762" y="6412366"/>
            <a:ext cx="371475" cy="238125"/>
          </a:xfrm>
          <a:prstGeom prst="rect">
            <a:avLst/>
          </a:prstGeom>
        </p:spPr>
      </p:pic>
      <p:pic>
        <p:nvPicPr>
          <p:cNvPr id="46" name="Picture 46">
            <a:extLst>
              <a:ext uri="{FF2B5EF4-FFF2-40B4-BE49-F238E27FC236}">
                <a16:creationId xmlns:a16="http://schemas.microsoft.com/office/drawing/2014/main" id="{FBD6D9B5-C280-4CBD-9718-94A7C79948C8}"/>
              </a:ext>
            </a:extLst>
          </p:cNvPr>
          <p:cNvPicPr>
            <a:picLocks noChangeAspect="1"/>
          </p:cNvPicPr>
          <p:nvPr/>
        </p:nvPicPr>
        <p:blipFill rotWithShape="1">
          <a:blip r:embed="rId5"/>
          <a:srcRect l="-2439" t="3871" r="2439" b="11702"/>
          <a:stretch/>
        </p:blipFill>
        <p:spPr>
          <a:xfrm>
            <a:off x="10334560" y="6418059"/>
            <a:ext cx="371475" cy="233207"/>
          </a:xfrm>
          <a:prstGeom prst="rect">
            <a:avLst/>
          </a:prstGeom>
        </p:spPr>
      </p:pic>
      <p:sp>
        <p:nvSpPr>
          <p:cNvPr id="47" name="TextBox 46">
            <a:extLst>
              <a:ext uri="{FF2B5EF4-FFF2-40B4-BE49-F238E27FC236}">
                <a16:creationId xmlns:a16="http://schemas.microsoft.com/office/drawing/2014/main" id="{EC71F126-41BD-42DE-9ADF-DD2E991446CD}"/>
              </a:ext>
            </a:extLst>
          </p:cNvPr>
          <p:cNvSpPr txBox="1"/>
          <p:nvPr/>
        </p:nvSpPr>
        <p:spPr>
          <a:xfrm>
            <a:off x="9754306" y="6390448"/>
            <a:ext cx="68249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NDVI</a:t>
            </a:r>
          </a:p>
        </p:txBody>
      </p:sp>
      <p:sp>
        <p:nvSpPr>
          <p:cNvPr id="48" name="TextBox 47">
            <a:extLst>
              <a:ext uri="{FF2B5EF4-FFF2-40B4-BE49-F238E27FC236}">
                <a16:creationId xmlns:a16="http://schemas.microsoft.com/office/drawing/2014/main" id="{6D7B83A0-2E7E-4D7C-869F-BFB32C3B3F61}"/>
              </a:ext>
            </a:extLst>
          </p:cNvPr>
          <p:cNvSpPr txBox="1"/>
          <p:nvPr/>
        </p:nvSpPr>
        <p:spPr>
          <a:xfrm>
            <a:off x="10570735" y="6390447"/>
            <a:ext cx="71878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Fitted</a:t>
            </a:r>
          </a:p>
        </p:txBody>
      </p:sp>
    </p:spTree>
    <p:extLst>
      <p:ext uri="{BB962C8B-B14F-4D97-AF65-F5344CB8AC3E}">
        <p14:creationId xmlns:p14="http://schemas.microsoft.com/office/powerpoint/2010/main" val="31136788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0" descr="Chart, line chart&#10;&#10;Description automatically generated">
            <a:extLst>
              <a:ext uri="{FF2B5EF4-FFF2-40B4-BE49-F238E27FC236}">
                <a16:creationId xmlns:a16="http://schemas.microsoft.com/office/drawing/2014/main" id="{A09CAE8D-00FC-4E9E-AA0A-AC8A5EF848EF}"/>
              </a:ext>
            </a:extLst>
          </p:cNvPr>
          <p:cNvPicPr>
            <a:picLocks noChangeAspect="1"/>
          </p:cNvPicPr>
          <p:nvPr/>
        </p:nvPicPr>
        <p:blipFill>
          <a:blip r:embed="rId3"/>
          <a:stretch>
            <a:fillRect/>
          </a:stretch>
        </p:blipFill>
        <p:spPr>
          <a:xfrm>
            <a:off x="952662" y="2534737"/>
            <a:ext cx="10294783" cy="3406344"/>
          </a:xfrm>
          <a:prstGeom prst="rect">
            <a:avLst/>
          </a:prstGeom>
        </p:spPr>
      </p:pic>
      <p:sp>
        <p:nvSpPr>
          <p:cNvPr id="2" name="Title 4">
            <a:extLst>
              <a:ext uri="{FF2B5EF4-FFF2-40B4-BE49-F238E27FC236}">
                <a16:creationId xmlns:a16="http://schemas.microsoft.com/office/drawing/2014/main" id="{6287CDC6-7E83-4EA2-88DE-0F9FD9503A84}"/>
              </a:ext>
            </a:extLst>
          </p:cNvPr>
          <p:cNvSpPr txBox="1">
            <a:spLocks/>
          </p:cNvSpPr>
          <p:nvPr/>
        </p:nvSpPr>
        <p:spPr>
          <a:xfrm>
            <a:off x="495300" y="356755"/>
            <a:ext cx="10969529"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2"/>
                </a:solidFill>
                <a:latin typeface="Century Gothic" panose="020F0302020204030204"/>
              </a:rPr>
              <a:t>Results: </a:t>
            </a:r>
            <a:r>
              <a:rPr lang="en-US" sz="4000" dirty="0">
                <a:solidFill>
                  <a:srgbClr val="CD7142"/>
                </a:solidFill>
                <a:latin typeface="Century Gothic" panose="020F0302020204030204"/>
              </a:rPr>
              <a:t>NDVI Forecast Regressions</a:t>
            </a:r>
            <a:endParaRPr lang="en-US" sz="4000" dirty="0">
              <a:solidFill>
                <a:srgbClr val="CD7142"/>
              </a:solidFill>
              <a:latin typeface="Century Gothic"/>
              <a:cs typeface="Calibri Light"/>
            </a:endParaRPr>
          </a:p>
        </p:txBody>
      </p:sp>
      <p:sp>
        <p:nvSpPr>
          <p:cNvPr id="6" name="TextBox 5">
            <a:extLst>
              <a:ext uri="{FF2B5EF4-FFF2-40B4-BE49-F238E27FC236}">
                <a16:creationId xmlns:a16="http://schemas.microsoft.com/office/drawing/2014/main" id="{643A88BE-7266-4122-A857-D1C08EFCC181}"/>
              </a:ext>
            </a:extLst>
          </p:cNvPr>
          <p:cNvSpPr txBox="1"/>
          <p:nvPr/>
        </p:nvSpPr>
        <p:spPr>
          <a:xfrm>
            <a:off x="1073235" y="1997530"/>
            <a:ext cx="311799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2-Month Forecast</a:t>
            </a:r>
          </a:p>
          <a:p>
            <a:pPr algn="ctr"/>
            <a:r>
              <a:rPr lang="en-US" sz="1400" dirty="0">
                <a:solidFill>
                  <a:schemeClr val="tx1">
                    <a:lumMod val="75000"/>
                    <a:lumOff val="25000"/>
                  </a:schemeClr>
                </a:solidFill>
                <a:latin typeface="Century Gothic"/>
                <a:cs typeface="Calibri"/>
              </a:rPr>
              <a:t>Nov. 16, 2020 - Jan. 1, 2021</a:t>
            </a:r>
          </a:p>
          <a:p>
            <a:pPr algn="ctr"/>
            <a:endParaRPr lang="en-US" dirty="0">
              <a:solidFill>
                <a:schemeClr val="tx1">
                  <a:lumMod val="75000"/>
                  <a:lumOff val="25000"/>
                </a:schemeClr>
              </a:solidFill>
              <a:latin typeface="Century Gothic"/>
              <a:cs typeface="Calibri"/>
            </a:endParaRPr>
          </a:p>
        </p:txBody>
      </p:sp>
      <p:sp>
        <p:nvSpPr>
          <p:cNvPr id="12" name="TextBox 11">
            <a:extLst>
              <a:ext uri="{FF2B5EF4-FFF2-40B4-BE49-F238E27FC236}">
                <a16:creationId xmlns:a16="http://schemas.microsoft.com/office/drawing/2014/main" id="{5DB19994-86F2-469F-92E9-9A043615C443}"/>
              </a:ext>
            </a:extLst>
          </p:cNvPr>
          <p:cNvSpPr txBox="1"/>
          <p:nvPr/>
        </p:nvSpPr>
        <p:spPr>
          <a:xfrm>
            <a:off x="4493759" y="1997529"/>
            <a:ext cx="313428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4-Month Forecast</a:t>
            </a:r>
          </a:p>
          <a:p>
            <a:pPr algn="ctr"/>
            <a:r>
              <a:rPr lang="en-US" sz="1400" dirty="0">
                <a:solidFill>
                  <a:schemeClr val="tx1">
                    <a:lumMod val="75000"/>
                    <a:lumOff val="25000"/>
                  </a:schemeClr>
                </a:solidFill>
                <a:latin typeface="Century Gothic"/>
                <a:cs typeface="Calibri"/>
              </a:rPr>
              <a:t>Nov. 16, 2020 - March 6, 2021</a:t>
            </a:r>
            <a:endParaRPr lang="en-US" sz="1400" dirty="0">
              <a:solidFill>
                <a:schemeClr val="tx1">
                  <a:lumMod val="75000"/>
                  <a:lumOff val="25000"/>
                </a:schemeClr>
              </a:solidFill>
              <a:ea typeface="+mn-lt"/>
              <a:cs typeface="+mn-lt"/>
            </a:endParaRPr>
          </a:p>
        </p:txBody>
      </p:sp>
      <p:sp>
        <p:nvSpPr>
          <p:cNvPr id="13" name="TextBox 12">
            <a:extLst>
              <a:ext uri="{FF2B5EF4-FFF2-40B4-BE49-F238E27FC236}">
                <a16:creationId xmlns:a16="http://schemas.microsoft.com/office/drawing/2014/main" id="{7176AD9A-14C8-4B5F-96F8-C14F2BCDB3B0}"/>
              </a:ext>
            </a:extLst>
          </p:cNvPr>
          <p:cNvSpPr txBox="1"/>
          <p:nvPr/>
        </p:nvSpPr>
        <p:spPr>
          <a:xfrm>
            <a:off x="7962014" y="1997529"/>
            <a:ext cx="311799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6-Month Forecast</a:t>
            </a:r>
          </a:p>
          <a:p>
            <a:pPr algn="ctr"/>
            <a:r>
              <a:rPr lang="en-US" sz="1400" dirty="0">
                <a:solidFill>
                  <a:schemeClr val="tx1">
                    <a:lumMod val="75000"/>
                    <a:lumOff val="25000"/>
                  </a:schemeClr>
                </a:solidFill>
                <a:latin typeface="Century Gothic"/>
                <a:cs typeface="Calibri"/>
              </a:rPr>
              <a:t>Nov. 16, 2020 - May 5, 2021</a:t>
            </a:r>
            <a:endParaRPr lang="en-US" sz="1400" dirty="0">
              <a:solidFill>
                <a:schemeClr val="tx1">
                  <a:lumMod val="75000"/>
                  <a:lumOff val="25000"/>
                </a:schemeClr>
              </a:solidFill>
              <a:ea typeface="+mn-lt"/>
              <a:cs typeface="+mn-lt"/>
            </a:endParaRPr>
          </a:p>
        </p:txBody>
      </p:sp>
      <p:sp>
        <p:nvSpPr>
          <p:cNvPr id="14" name="TextBox 13">
            <a:extLst>
              <a:ext uri="{FF2B5EF4-FFF2-40B4-BE49-F238E27FC236}">
                <a16:creationId xmlns:a16="http://schemas.microsoft.com/office/drawing/2014/main" id="{3C16D717-73F7-405F-AF4E-85F0F0B05048}"/>
              </a:ext>
            </a:extLst>
          </p:cNvPr>
          <p:cNvSpPr txBox="1"/>
          <p:nvPr/>
        </p:nvSpPr>
        <p:spPr>
          <a:xfrm>
            <a:off x="4525929" y="6076722"/>
            <a:ext cx="31342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Actual NDVI</a:t>
            </a:r>
          </a:p>
        </p:txBody>
      </p:sp>
      <p:sp>
        <p:nvSpPr>
          <p:cNvPr id="15" name="TextBox 14">
            <a:extLst>
              <a:ext uri="{FF2B5EF4-FFF2-40B4-BE49-F238E27FC236}">
                <a16:creationId xmlns:a16="http://schemas.microsoft.com/office/drawing/2014/main" id="{F58666AB-280A-409B-AFED-06070E44C2DE}"/>
              </a:ext>
            </a:extLst>
          </p:cNvPr>
          <p:cNvSpPr txBox="1"/>
          <p:nvPr/>
        </p:nvSpPr>
        <p:spPr>
          <a:xfrm rot="16200000">
            <a:off x="-1067692" y="3996084"/>
            <a:ext cx="31342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Predicted NDVI</a:t>
            </a:r>
          </a:p>
        </p:txBody>
      </p:sp>
      <p:sp>
        <p:nvSpPr>
          <p:cNvPr id="16" name="TextBox 15">
            <a:extLst>
              <a:ext uri="{FF2B5EF4-FFF2-40B4-BE49-F238E27FC236}">
                <a16:creationId xmlns:a16="http://schemas.microsoft.com/office/drawing/2014/main" id="{4517619D-9D18-4971-987B-15526B535525}"/>
              </a:ext>
            </a:extLst>
          </p:cNvPr>
          <p:cNvSpPr txBox="1"/>
          <p:nvPr/>
        </p:nvSpPr>
        <p:spPr>
          <a:xfrm>
            <a:off x="1165222" y="1247912"/>
            <a:ext cx="96274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cs typeface="Calibri"/>
              </a:rPr>
              <a:t>Observed </a:t>
            </a:r>
            <a:r>
              <a:rPr lang="en-US" b="1" dirty="0" smtClean="0">
                <a:solidFill>
                  <a:schemeClr val="tx1">
                    <a:lumMod val="75000"/>
                    <a:lumOff val="25000"/>
                  </a:schemeClr>
                </a:solidFill>
                <a:latin typeface="Century Gothic"/>
                <a:cs typeface="Calibri"/>
              </a:rPr>
              <a:t>Versus </a:t>
            </a:r>
            <a:r>
              <a:rPr lang="en-US" b="1" dirty="0">
                <a:solidFill>
                  <a:schemeClr val="tx1">
                    <a:lumMod val="75000"/>
                    <a:lumOff val="25000"/>
                  </a:schemeClr>
                </a:solidFill>
                <a:latin typeface="Century Gothic"/>
                <a:cs typeface="Calibri"/>
              </a:rPr>
              <a:t>Forecasted Normalized Difference Vegetation Index (NDVI) Zone 6 </a:t>
            </a:r>
            <a:endParaRPr lang="en-US" dirty="0">
              <a:solidFill>
                <a:schemeClr val="tx1">
                  <a:lumMod val="75000"/>
                  <a:lumOff val="25000"/>
                </a:schemeClr>
              </a:solidFill>
            </a:endParaRPr>
          </a:p>
        </p:txBody>
      </p:sp>
      <p:sp>
        <p:nvSpPr>
          <p:cNvPr id="18" name="TextBox 17">
            <a:extLst>
              <a:ext uri="{FF2B5EF4-FFF2-40B4-BE49-F238E27FC236}">
                <a16:creationId xmlns:a16="http://schemas.microsoft.com/office/drawing/2014/main" id="{52C5B9CF-2D3D-4DF6-B2C0-4ABDC1BDEA4D}"/>
              </a:ext>
            </a:extLst>
          </p:cNvPr>
          <p:cNvSpPr txBox="1"/>
          <p:nvPr/>
        </p:nvSpPr>
        <p:spPr>
          <a:xfrm>
            <a:off x="595715" y="2773317"/>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0.51</a:t>
            </a:r>
          </a:p>
        </p:txBody>
      </p:sp>
      <p:sp>
        <p:nvSpPr>
          <p:cNvPr id="19" name="TextBox 18">
            <a:extLst>
              <a:ext uri="{FF2B5EF4-FFF2-40B4-BE49-F238E27FC236}">
                <a16:creationId xmlns:a16="http://schemas.microsoft.com/office/drawing/2014/main" id="{F9BAC398-C187-4987-8075-ACBE2CAA9173}"/>
              </a:ext>
            </a:extLst>
          </p:cNvPr>
          <p:cNvSpPr txBox="1"/>
          <p:nvPr/>
        </p:nvSpPr>
        <p:spPr>
          <a:xfrm>
            <a:off x="589770" y="3500945"/>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0.48</a:t>
            </a:r>
          </a:p>
        </p:txBody>
      </p:sp>
      <p:sp>
        <p:nvSpPr>
          <p:cNvPr id="22" name="TextBox 21">
            <a:extLst>
              <a:ext uri="{FF2B5EF4-FFF2-40B4-BE49-F238E27FC236}">
                <a16:creationId xmlns:a16="http://schemas.microsoft.com/office/drawing/2014/main" id="{7BE81D5E-9C17-4968-BEA6-2D4C2F56AEA4}"/>
              </a:ext>
            </a:extLst>
          </p:cNvPr>
          <p:cNvSpPr txBox="1"/>
          <p:nvPr/>
        </p:nvSpPr>
        <p:spPr>
          <a:xfrm>
            <a:off x="591715" y="4186312"/>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0.45</a:t>
            </a:r>
          </a:p>
        </p:txBody>
      </p:sp>
      <p:sp>
        <p:nvSpPr>
          <p:cNvPr id="23" name="TextBox 22">
            <a:extLst>
              <a:ext uri="{FF2B5EF4-FFF2-40B4-BE49-F238E27FC236}">
                <a16:creationId xmlns:a16="http://schemas.microsoft.com/office/drawing/2014/main" id="{C5CF9B16-2350-439D-8F22-41DBA649BA25}"/>
              </a:ext>
            </a:extLst>
          </p:cNvPr>
          <p:cNvSpPr txBox="1"/>
          <p:nvPr/>
        </p:nvSpPr>
        <p:spPr>
          <a:xfrm>
            <a:off x="591715" y="4905726"/>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0.42</a:t>
            </a:r>
          </a:p>
        </p:txBody>
      </p:sp>
      <p:sp>
        <p:nvSpPr>
          <p:cNvPr id="24" name="TextBox 23">
            <a:extLst>
              <a:ext uri="{FF2B5EF4-FFF2-40B4-BE49-F238E27FC236}">
                <a16:creationId xmlns:a16="http://schemas.microsoft.com/office/drawing/2014/main" id="{0F8C521F-9C9B-41C7-877D-F1B8AA7F86F5}"/>
              </a:ext>
            </a:extLst>
          </p:cNvPr>
          <p:cNvSpPr txBox="1"/>
          <p:nvPr/>
        </p:nvSpPr>
        <p:spPr>
          <a:xfrm>
            <a:off x="591715" y="5602767"/>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0.39</a:t>
            </a:r>
          </a:p>
        </p:txBody>
      </p:sp>
      <p:sp>
        <p:nvSpPr>
          <p:cNvPr id="25" name="TextBox 24">
            <a:extLst>
              <a:ext uri="{FF2B5EF4-FFF2-40B4-BE49-F238E27FC236}">
                <a16:creationId xmlns:a16="http://schemas.microsoft.com/office/drawing/2014/main" id="{7F008D89-00FB-4B7E-9C29-BBC710688607}"/>
              </a:ext>
            </a:extLst>
          </p:cNvPr>
          <p:cNvSpPr txBox="1"/>
          <p:nvPr/>
        </p:nvSpPr>
        <p:spPr>
          <a:xfrm>
            <a:off x="4081351" y="2657989"/>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0.55</a:t>
            </a:r>
          </a:p>
        </p:txBody>
      </p:sp>
      <p:sp>
        <p:nvSpPr>
          <p:cNvPr id="26" name="TextBox 25">
            <a:extLst>
              <a:ext uri="{FF2B5EF4-FFF2-40B4-BE49-F238E27FC236}">
                <a16:creationId xmlns:a16="http://schemas.microsoft.com/office/drawing/2014/main" id="{EA861ED2-8DB0-4D6F-B0BC-2FAA2C130072}"/>
              </a:ext>
            </a:extLst>
          </p:cNvPr>
          <p:cNvSpPr txBox="1"/>
          <p:nvPr/>
        </p:nvSpPr>
        <p:spPr>
          <a:xfrm>
            <a:off x="4081351" y="3634862"/>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0.50</a:t>
            </a:r>
          </a:p>
        </p:txBody>
      </p:sp>
      <p:sp>
        <p:nvSpPr>
          <p:cNvPr id="27" name="TextBox 26">
            <a:extLst>
              <a:ext uri="{FF2B5EF4-FFF2-40B4-BE49-F238E27FC236}">
                <a16:creationId xmlns:a16="http://schemas.microsoft.com/office/drawing/2014/main" id="{2FBE0DCB-CF8A-4A87-9A78-C519EAA8325F}"/>
              </a:ext>
            </a:extLst>
          </p:cNvPr>
          <p:cNvSpPr txBox="1"/>
          <p:nvPr/>
        </p:nvSpPr>
        <p:spPr>
          <a:xfrm>
            <a:off x="4081351" y="4549154"/>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0.45</a:t>
            </a:r>
          </a:p>
        </p:txBody>
      </p:sp>
      <p:sp>
        <p:nvSpPr>
          <p:cNvPr id="28" name="TextBox 27">
            <a:extLst>
              <a:ext uri="{FF2B5EF4-FFF2-40B4-BE49-F238E27FC236}">
                <a16:creationId xmlns:a16="http://schemas.microsoft.com/office/drawing/2014/main" id="{63CB9EE0-6134-42A1-A248-17D9A3386EA6}"/>
              </a:ext>
            </a:extLst>
          </p:cNvPr>
          <p:cNvSpPr txBox="1"/>
          <p:nvPr/>
        </p:nvSpPr>
        <p:spPr>
          <a:xfrm>
            <a:off x="4081351" y="5465067"/>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0.40</a:t>
            </a:r>
          </a:p>
        </p:txBody>
      </p:sp>
      <p:sp>
        <p:nvSpPr>
          <p:cNvPr id="29" name="TextBox 28">
            <a:extLst>
              <a:ext uri="{FF2B5EF4-FFF2-40B4-BE49-F238E27FC236}">
                <a16:creationId xmlns:a16="http://schemas.microsoft.com/office/drawing/2014/main" id="{B7C359AB-90A4-4468-B5E9-1D145E5AF448}"/>
              </a:ext>
            </a:extLst>
          </p:cNvPr>
          <p:cNvSpPr txBox="1"/>
          <p:nvPr/>
        </p:nvSpPr>
        <p:spPr>
          <a:xfrm>
            <a:off x="7550883" y="2795798"/>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0.55</a:t>
            </a:r>
          </a:p>
        </p:txBody>
      </p:sp>
      <p:sp>
        <p:nvSpPr>
          <p:cNvPr id="30" name="TextBox 29">
            <a:extLst>
              <a:ext uri="{FF2B5EF4-FFF2-40B4-BE49-F238E27FC236}">
                <a16:creationId xmlns:a16="http://schemas.microsoft.com/office/drawing/2014/main" id="{E06C43E0-C4A1-49F2-95B7-3037C84470F0}"/>
              </a:ext>
            </a:extLst>
          </p:cNvPr>
          <p:cNvSpPr txBox="1"/>
          <p:nvPr/>
        </p:nvSpPr>
        <p:spPr>
          <a:xfrm>
            <a:off x="7542777" y="3676150"/>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0.50</a:t>
            </a:r>
          </a:p>
        </p:txBody>
      </p:sp>
      <p:sp>
        <p:nvSpPr>
          <p:cNvPr id="31" name="TextBox 30">
            <a:extLst>
              <a:ext uri="{FF2B5EF4-FFF2-40B4-BE49-F238E27FC236}">
                <a16:creationId xmlns:a16="http://schemas.microsoft.com/office/drawing/2014/main" id="{2C6A5678-D792-4B69-A034-0F98FFB37E13}"/>
              </a:ext>
            </a:extLst>
          </p:cNvPr>
          <p:cNvSpPr txBox="1"/>
          <p:nvPr/>
        </p:nvSpPr>
        <p:spPr>
          <a:xfrm>
            <a:off x="7550882" y="4632703"/>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0.45</a:t>
            </a:r>
          </a:p>
        </p:txBody>
      </p:sp>
      <p:sp>
        <p:nvSpPr>
          <p:cNvPr id="32" name="TextBox 31">
            <a:extLst>
              <a:ext uri="{FF2B5EF4-FFF2-40B4-BE49-F238E27FC236}">
                <a16:creationId xmlns:a16="http://schemas.microsoft.com/office/drawing/2014/main" id="{7C9321CE-AA66-473F-9D01-1395C737A684}"/>
              </a:ext>
            </a:extLst>
          </p:cNvPr>
          <p:cNvSpPr txBox="1"/>
          <p:nvPr/>
        </p:nvSpPr>
        <p:spPr>
          <a:xfrm>
            <a:off x="7546667" y="5531755"/>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0.40</a:t>
            </a:r>
          </a:p>
        </p:txBody>
      </p:sp>
      <p:sp>
        <p:nvSpPr>
          <p:cNvPr id="33" name="TextBox 32">
            <a:extLst>
              <a:ext uri="{FF2B5EF4-FFF2-40B4-BE49-F238E27FC236}">
                <a16:creationId xmlns:a16="http://schemas.microsoft.com/office/drawing/2014/main" id="{79B36A79-871D-4625-A844-64E524203638}"/>
              </a:ext>
            </a:extLst>
          </p:cNvPr>
          <p:cNvSpPr txBox="1"/>
          <p:nvPr/>
        </p:nvSpPr>
        <p:spPr>
          <a:xfrm>
            <a:off x="1130195" y="5805966"/>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0.40</a:t>
            </a:r>
          </a:p>
        </p:txBody>
      </p:sp>
      <p:sp>
        <p:nvSpPr>
          <p:cNvPr id="34" name="TextBox 33">
            <a:extLst>
              <a:ext uri="{FF2B5EF4-FFF2-40B4-BE49-F238E27FC236}">
                <a16:creationId xmlns:a16="http://schemas.microsoft.com/office/drawing/2014/main" id="{DEF4097B-F255-4BDA-8ED3-B43982BDD2AA}"/>
              </a:ext>
            </a:extLst>
          </p:cNvPr>
          <p:cNvSpPr txBox="1"/>
          <p:nvPr/>
        </p:nvSpPr>
        <p:spPr>
          <a:xfrm>
            <a:off x="1128300" y="2768600"/>
            <a:ext cx="165554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rPr>
              <a:t>y = 0.4903x + 0.214</a:t>
            </a:r>
            <a:br>
              <a:rPr lang="en-US" sz="1200" dirty="0">
                <a:solidFill>
                  <a:schemeClr val="tx1">
                    <a:lumMod val="75000"/>
                    <a:lumOff val="25000"/>
                  </a:schemeClr>
                </a:solidFill>
                <a:latin typeface="Century Gothic"/>
              </a:rPr>
            </a:br>
            <a:r>
              <a:rPr lang="en-US" sz="1200" dirty="0">
                <a:solidFill>
                  <a:schemeClr val="tx1">
                    <a:lumMod val="75000"/>
                    <a:lumOff val="25000"/>
                  </a:schemeClr>
                </a:solidFill>
                <a:latin typeface="Century Gothic"/>
              </a:rPr>
              <a:t>R² = 0.9967</a:t>
            </a:r>
          </a:p>
        </p:txBody>
      </p:sp>
      <p:sp>
        <p:nvSpPr>
          <p:cNvPr id="35" name="TextBox 34">
            <a:extLst>
              <a:ext uri="{FF2B5EF4-FFF2-40B4-BE49-F238E27FC236}">
                <a16:creationId xmlns:a16="http://schemas.microsoft.com/office/drawing/2014/main" id="{8A9B4E7F-E1C5-43E6-A431-45CF6CD41520}"/>
              </a:ext>
            </a:extLst>
          </p:cNvPr>
          <p:cNvSpPr txBox="1"/>
          <p:nvPr/>
        </p:nvSpPr>
        <p:spPr>
          <a:xfrm>
            <a:off x="4621394" y="2768600"/>
            <a:ext cx="162451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rPr>
              <a:t>y = 0.2739x + 0.3164</a:t>
            </a:r>
            <a:br>
              <a:rPr lang="en-US" sz="1200" dirty="0">
                <a:solidFill>
                  <a:schemeClr val="tx1">
                    <a:lumMod val="75000"/>
                    <a:lumOff val="25000"/>
                  </a:schemeClr>
                </a:solidFill>
                <a:latin typeface="Century Gothic"/>
              </a:rPr>
            </a:br>
            <a:r>
              <a:rPr lang="en-US" sz="1200" dirty="0">
                <a:solidFill>
                  <a:schemeClr val="tx1">
                    <a:lumMod val="75000"/>
                    <a:lumOff val="25000"/>
                  </a:schemeClr>
                </a:solidFill>
                <a:latin typeface="Century Gothic"/>
              </a:rPr>
              <a:t>R² = 0.8913</a:t>
            </a:r>
          </a:p>
        </p:txBody>
      </p:sp>
      <p:sp>
        <p:nvSpPr>
          <p:cNvPr id="36" name="TextBox 35">
            <a:extLst>
              <a:ext uri="{FF2B5EF4-FFF2-40B4-BE49-F238E27FC236}">
                <a16:creationId xmlns:a16="http://schemas.microsoft.com/office/drawing/2014/main" id="{0E560101-B84A-4A24-9CC8-61FCD547EFFB}"/>
              </a:ext>
            </a:extLst>
          </p:cNvPr>
          <p:cNvSpPr txBox="1"/>
          <p:nvPr/>
        </p:nvSpPr>
        <p:spPr>
          <a:xfrm>
            <a:off x="8086503" y="2768600"/>
            <a:ext cx="16264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rPr>
              <a:t>y = 0.1865x + 0.382</a:t>
            </a:r>
            <a:br>
              <a:rPr lang="en-US" sz="1200" dirty="0">
                <a:solidFill>
                  <a:schemeClr val="tx1">
                    <a:lumMod val="75000"/>
                    <a:lumOff val="25000"/>
                  </a:schemeClr>
                </a:solidFill>
                <a:latin typeface="Century Gothic"/>
              </a:rPr>
            </a:br>
            <a:r>
              <a:rPr lang="en-US" sz="1200" dirty="0">
                <a:solidFill>
                  <a:schemeClr val="tx1">
                    <a:lumMod val="75000"/>
                    <a:lumOff val="25000"/>
                  </a:schemeClr>
                </a:solidFill>
                <a:latin typeface="Century Gothic"/>
              </a:rPr>
              <a:t>R² = 0.5361</a:t>
            </a:r>
          </a:p>
        </p:txBody>
      </p:sp>
      <p:sp>
        <p:nvSpPr>
          <p:cNvPr id="37" name="TextBox 36">
            <a:extLst>
              <a:ext uri="{FF2B5EF4-FFF2-40B4-BE49-F238E27FC236}">
                <a16:creationId xmlns:a16="http://schemas.microsoft.com/office/drawing/2014/main" id="{15400BBA-49F6-49A0-8E0D-0646F7E2400D}"/>
              </a:ext>
            </a:extLst>
          </p:cNvPr>
          <p:cNvSpPr txBox="1"/>
          <p:nvPr/>
        </p:nvSpPr>
        <p:spPr>
          <a:xfrm>
            <a:off x="1800755" y="5805966"/>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0.45</a:t>
            </a:r>
          </a:p>
        </p:txBody>
      </p:sp>
      <p:sp>
        <p:nvSpPr>
          <p:cNvPr id="38" name="TextBox 37">
            <a:extLst>
              <a:ext uri="{FF2B5EF4-FFF2-40B4-BE49-F238E27FC236}">
                <a16:creationId xmlns:a16="http://schemas.microsoft.com/office/drawing/2014/main" id="{9E6F3EB0-382C-4A7A-B8E0-17450239B1FD}"/>
              </a:ext>
            </a:extLst>
          </p:cNvPr>
          <p:cNvSpPr txBox="1"/>
          <p:nvPr/>
        </p:nvSpPr>
        <p:spPr>
          <a:xfrm>
            <a:off x="2511955" y="5805966"/>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0.50</a:t>
            </a:r>
          </a:p>
        </p:txBody>
      </p:sp>
      <p:sp>
        <p:nvSpPr>
          <p:cNvPr id="39" name="TextBox 38">
            <a:extLst>
              <a:ext uri="{FF2B5EF4-FFF2-40B4-BE49-F238E27FC236}">
                <a16:creationId xmlns:a16="http://schemas.microsoft.com/office/drawing/2014/main" id="{33CD7D8D-87FA-4657-BEAB-ECB3306968DC}"/>
              </a:ext>
            </a:extLst>
          </p:cNvPr>
          <p:cNvSpPr txBox="1"/>
          <p:nvPr/>
        </p:nvSpPr>
        <p:spPr>
          <a:xfrm>
            <a:off x="3212995" y="5805966"/>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0.55</a:t>
            </a:r>
          </a:p>
        </p:txBody>
      </p:sp>
      <p:sp>
        <p:nvSpPr>
          <p:cNvPr id="40" name="TextBox 39">
            <a:extLst>
              <a:ext uri="{FF2B5EF4-FFF2-40B4-BE49-F238E27FC236}">
                <a16:creationId xmlns:a16="http://schemas.microsoft.com/office/drawing/2014/main" id="{2E708497-FD59-4A72-94EB-822F705A9788}"/>
              </a:ext>
            </a:extLst>
          </p:cNvPr>
          <p:cNvSpPr txBox="1"/>
          <p:nvPr/>
        </p:nvSpPr>
        <p:spPr>
          <a:xfrm>
            <a:off x="4564275" y="5805966"/>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0.40</a:t>
            </a:r>
          </a:p>
        </p:txBody>
      </p:sp>
      <p:sp>
        <p:nvSpPr>
          <p:cNvPr id="41" name="TextBox 40">
            <a:extLst>
              <a:ext uri="{FF2B5EF4-FFF2-40B4-BE49-F238E27FC236}">
                <a16:creationId xmlns:a16="http://schemas.microsoft.com/office/drawing/2014/main" id="{B5C730D8-36F2-4448-969E-379348DB5D8E}"/>
              </a:ext>
            </a:extLst>
          </p:cNvPr>
          <p:cNvSpPr txBox="1"/>
          <p:nvPr/>
        </p:nvSpPr>
        <p:spPr>
          <a:xfrm>
            <a:off x="8049155" y="5805966"/>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0.40</a:t>
            </a:r>
          </a:p>
        </p:txBody>
      </p:sp>
      <p:sp>
        <p:nvSpPr>
          <p:cNvPr id="42" name="TextBox 41">
            <a:extLst>
              <a:ext uri="{FF2B5EF4-FFF2-40B4-BE49-F238E27FC236}">
                <a16:creationId xmlns:a16="http://schemas.microsoft.com/office/drawing/2014/main" id="{31522CD8-5337-43D2-9785-7C0A624A007D}"/>
              </a:ext>
            </a:extLst>
          </p:cNvPr>
          <p:cNvSpPr txBox="1"/>
          <p:nvPr/>
        </p:nvSpPr>
        <p:spPr>
          <a:xfrm>
            <a:off x="5265315" y="5805966"/>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0.50</a:t>
            </a:r>
          </a:p>
        </p:txBody>
      </p:sp>
      <p:sp>
        <p:nvSpPr>
          <p:cNvPr id="43" name="TextBox 42">
            <a:extLst>
              <a:ext uri="{FF2B5EF4-FFF2-40B4-BE49-F238E27FC236}">
                <a16:creationId xmlns:a16="http://schemas.microsoft.com/office/drawing/2014/main" id="{E4C9809A-CE69-4349-9197-AC37A88FA1D2}"/>
              </a:ext>
            </a:extLst>
          </p:cNvPr>
          <p:cNvSpPr txBox="1"/>
          <p:nvPr/>
        </p:nvSpPr>
        <p:spPr>
          <a:xfrm>
            <a:off x="8750195" y="5805966"/>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0.50</a:t>
            </a:r>
          </a:p>
        </p:txBody>
      </p:sp>
      <p:sp>
        <p:nvSpPr>
          <p:cNvPr id="44" name="TextBox 43">
            <a:extLst>
              <a:ext uri="{FF2B5EF4-FFF2-40B4-BE49-F238E27FC236}">
                <a16:creationId xmlns:a16="http://schemas.microsoft.com/office/drawing/2014/main" id="{E7F8E222-AC7F-4D9A-8B78-FF17A79E5FD0}"/>
              </a:ext>
            </a:extLst>
          </p:cNvPr>
          <p:cNvSpPr txBox="1"/>
          <p:nvPr/>
        </p:nvSpPr>
        <p:spPr>
          <a:xfrm>
            <a:off x="5976515" y="5805966"/>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0.60</a:t>
            </a:r>
          </a:p>
        </p:txBody>
      </p:sp>
      <p:sp>
        <p:nvSpPr>
          <p:cNvPr id="45" name="TextBox 44">
            <a:extLst>
              <a:ext uri="{FF2B5EF4-FFF2-40B4-BE49-F238E27FC236}">
                <a16:creationId xmlns:a16="http://schemas.microsoft.com/office/drawing/2014/main" id="{83FA13C2-BC70-43F2-AFCA-B95DB67467EB}"/>
              </a:ext>
            </a:extLst>
          </p:cNvPr>
          <p:cNvSpPr txBox="1"/>
          <p:nvPr/>
        </p:nvSpPr>
        <p:spPr>
          <a:xfrm>
            <a:off x="9441075" y="5805966"/>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0.60</a:t>
            </a:r>
          </a:p>
        </p:txBody>
      </p:sp>
      <p:sp>
        <p:nvSpPr>
          <p:cNvPr id="46" name="TextBox 45">
            <a:extLst>
              <a:ext uri="{FF2B5EF4-FFF2-40B4-BE49-F238E27FC236}">
                <a16:creationId xmlns:a16="http://schemas.microsoft.com/office/drawing/2014/main" id="{D154C075-5ADF-4C0E-8A02-999BFB8C5BEB}"/>
              </a:ext>
            </a:extLst>
          </p:cNvPr>
          <p:cNvSpPr txBox="1"/>
          <p:nvPr/>
        </p:nvSpPr>
        <p:spPr>
          <a:xfrm>
            <a:off x="6687715" y="5805966"/>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0.70</a:t>
            </a:r>
          </a:p>
        </p:txBody>
      </p:sp>
      <p:sp>
        <p:nvSpPr>
          <p:cNvPr id="47" name="TextBox 46">
            <a:extLst>
              <a:ext uri="{FF2B5EF4-FFF2-40B4-BE49-F238E27FC236}">
                <a16:creationId xmlns:a16="http://schemas.microsoft.com/office/drawing/2014/main" id="{A80024C5-DE0B-4F53-B316-7BF42A5FC35D}"/>
              </a:ext>
            </a:extLst>
          </p:cNvPr>
          <p:cNvSpPr txBox="1"/>
          <p:nvPr/>
        </p:nvSpPr>
        <p:spPr>
          <a:xfrm>
            <a:off x="10172595" y="5805966"/>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0.70</a:t>
            </a:r>
          </a:p>
        </p:txBody>
      </p:sp>
    </p:spTree>
    <p:extLst>
      <p:ext uri="{BB962C8B-B14F-4D97-AF65-F5344CB8AC3E}">
        <p14:creationId xmlns:p14="http://schemas.microsoft.com/office/powerpoint/2010/main" val="29259479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art&#10;&#10;Description automatically generated">
            <a:extLst>
              <a:ext uri="{FF2B5EF4-FFF2-40B4-BE49-F238E27FC236}">
                <a16:creationId xmlns:a16="http://schemas.microsoft.com/office/drawing/2014/main" id="{30C4183F-F760-4C90-9E60-851312C990EC}"/>
              </a:ext>
            </a:extLst>
          </p:cNvPr>
          <p:cNvPicPr>
            <a:picLocks noChangeAspect="1"/>
          </p:cNvPicPr>
          <p:nvPr/>
        </p:nvPicPr>
        <p:blipFill rotWithShape="1">
          <a:blip r:embed="rId3"/>
          <a:srcRect t="56" r="4205" b="278"/>
          <a:stretch/>
        </p:blipFill>
        <p:spPr>
          <a:xfrm>
            <a:off x="1169251" y="1108181"/>
            <a:ext cx="10373192" cy="4907583"/>
          </a:xfrm>
          <a:prstGeom prst="rect">
            <a:avLst/>
          </a:prstGeom>
        </p:spPr>
      </p:pic>
      <p:sp>
        <p:nvSpPr>
          <p:cNvPr id="4" name="TextBox 3">
            <a:extLst>
              <a:ext uri="{FF2B5EF4-FFF2-40B4-BE49-F238E27FC236}">
                <a16:creationId xmlns:a16="http://schemas.microsoft.com/office/drawing/2014/main" id="{BFB068B2-9EE6-4F99-A093-F83352CEDA0D}"/>
              </a:ext>
            </a:extLst>
          </p:cNvPr>
          <p:cNvSpPr txBox="1"/>
          <p:nvPr/>
        </p:nvSpPr>
        <p:spPr>
          <a:xfrm>
            <a:off x="2128221" y="748527"/>
            <a:ext cx="13179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rPr>
              <a:t>Zone 3</a:t>
            </a:r>
            <a:endParaRPr lang="en-US" dirty="0">
              <a:solidFill>
                <a:schemeClr val="tx1">
                  <a:lumMod val="75000"/>
                  <a:lumOff val="25000"/>
                </a:schemeClr>
              </a:solidFill>
            </a:endParaRPr>
          </a:p>
        </p:txBody>
      </p:sp>
      <p:sp>
        <p:nvSpPr>
          <p:cNvPr id="6" name="TextBox 5">
            <a:extLst>
              <a:ext uri="{FF2B5EF4-FFF2-40B4-BE49-F238E27FC236}">
                <a16:creationId xmlns:a16="http://schemas.microsoft.com/office/drawing/2014/main" id="{43219AFF-A14F-45B4-AEC6-84B6F268BE69}"/>
              </a:ext>
            </a:extLst>
          </p:cNvPr>
          <p:cNvSpPr txBox="1"/>
          <p:nvPr/>
        </p:nvSpPr>
        <p:spPr>
          <a:xfrm>
            <a:off x="5706852" y="735213"/>
            <a:ext cx="13179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rPr>
              <a:t>Zone 6</a:t>
            </a:r>
            <a:endParaRPr lang="en-US" dirty="0">
              <a:solidFill>
                <a:schemeClr val="tx1">
                  <a:lumMod val="75000"/>
                  <a:lumOff val="25000"/>
                </a:schemeClr>
              </a:solidFill>
              <a:cs typeface="Calibri" panose="020F0502020204030204"/>
            </a:endParaRPr>
          </a:p>
        </p:txBody>
      </p:sp>
      <p:sp>
        <p:nvSpPr>
          <p:cNvPr id="8" name="TextBox 7">
            <a:extLst>
              <a:ext uri="{FF2B5EF4-FFF2-40B4-BE49-F238E27FC236}">
                <a16:creationId xmlns:a16="http://schemas.microsoft.com/office/drawing/2014/main" id="{27150F5E-DDA7-4390-9AB0-E0BBC1FEE741}"/>
              </a:ext>
            </a:extLst>
          </p:cNvPr>
          <p:cNvSpPr txBox="1"/>
          <p:nvPr/>
        </p:nvSpPr>
        <p:spPr>
          <a:xfrm>
            <a:off x="9372811" y="735213"/>
            <a:ext cx="13179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rPr>
              <a:t>Zone 7</a:t>
            </a:r>
          </a:p>
        </p:txBody>
      </p:sp>
      <p:sp>
        <p:nvSpPr>
          <p:cNvPr id="16" name="TextBox 15">
            <a:extLst>
              <a:ext uri="{FF2B5EF4-FFF2-40B4-BE49-F238E27FC236}">
                <a16:creationId xmlns:a16="http://schemas.microsoft.com/office/drawing/2014/main" id="{05316B8B-8489-4670-8F1A-4FA87CD4AF38}"/>
              </a:ext>
            </a:extLst>
          </p:cNvPr>
          <p:cNvSpPr txBox="1"/>
          <p:nvPr/>
        </p:nvSpPr>
        <p:spPr>
          <a:xfrm rot="16200000">
            <a:off x="-707505" y="2939766"/>
            <a:ext cx="274757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rPr>
              <a:t> Log of Soy Crop Yields (kg/ha)</a:t>
            </a:r>
            <a:endParaRPr lang="en-US" dirty="0">
              <a:solidFill>
                <a:schemeClr val="tx1">
                  <a:lumMod val="75000"/>
                  <a:lumOff val="25000"/>
                </a:schemeClr>
              </a:solidFill>
            </a:endParaRPr>
          </a:p>
        </p:txBody>
      </p:sp>
      <p:sp>
        <p:nvSpPr>
          <p:cNvPr id="18" name="TextBox 17">
            <a:extLst>
              <a:ext uri="{FF2B5EF4-FFF2-40B4-BE49-F238E27FC236}">
                <a16:creationId xmlns:a16="http://schemas.microsoft.com/office/drawing/2014/main" id="{131EEA61-C35A-4829-BC9E-69DAD90F0DD7}"/>
              </a:ext>
            </a:extLst>
          </p:cNvPr>
          <p:cNvSpPr txBox="1"/>
          <p:nvPr/>
        </p:nvSpPr>
        <p:spPr>
          <a:xfrm>
            <a:off x="4903051" y="6277420"/>
            <a:ext cx="2997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rPr>
              <a:t>Average Maximum NDVI</a:t>
            </a:r>
            <a:endParaRPr lang="en-US" dirty="0">
              <a:solidFill>
                <a:schemeClr val="tx1">
                  <a:lumMod val="75000"/>
                  <a:lumOff val="25000"/>
                </a:schemeClr>
              </a:solidFill>
            </a:endParaRPr>
          </a:p>
        </p:txBody>
      </p:sp>
      <p:sp>
        <p:nvSpPr>
          <p:cNvPr id="20" name="TextBox 19">
            <a:extLst>
              <a:ext uri="{FF2B5EF4-FFF2-40B4-BE49-F238E27FC236}">
                <a16:creationId xmlns:a16="http://schemas.microsoft.com/office/drawing/2014/main" id="{6C82F87A-2E3B-47FD-941D-B53F31A382AA}"/>
              </a:ext>
            </a:extLst>
          </p:cNvPr>
          <p:cNvSpPr txBox="1"/>
          <p:nvPr/>
        </p:nvSpPr>
        <p:spPr>
          <a:xfrm>
            <a:off x="1338682" y="1256309"/>
            <a:ext cx="1574898" cy="5363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cs typeface="Calibri"/>
              </a:rPr>
              <a:t>y = 3.78x - 0.048</a:t>
            </a:r>
            <a:endParaRPr lang="en-US" dirty="0">
              <a:solidFill>
                <a:schemeClr val="tx1">
                  <a:lumMod val="75000"/>
                  <a:lumOff val="25000"/>
                </a:schemeClr>
              </a:solidFill>
            </a:endParaRPr>
          </a:p>
          <a:p>
            <a:pPr algn="ctr"/>
            <a:r>
              <a:rPr lang="en-US" sz="1400" dirty="0">
                <a:solidFill>
                  <a:schemeClr val="tx1">
                    <a:lumMod val="75000"/>
                    <a:lumOff val="25000"/>
                  </a:schemeClr>
                </a:solidFill>
                <a:latin typeface="Century Gothic"/>
                <a:cs typeface="Calibri"/>
              </a:rPr>
              <a:t>R</a:t>
            </a:r>
            <a:r>
              <a:rPr lang="en-US" sz="1400" baseline="30000" dirty="0">
                <a:solidFill>
                  <a:schemeClr val="tx1">
                    <a:lumMod val="75000"/>
                    <a:lumOff val="25000"/>
                  </a:schemeClr>
                </a:solidFill>
                <a:latin typeface="Century Gothic"/>
                <a:cs typeface="Calibri"/>
              </a:rPr>
              <a:t>2</a:t>
            </a:r>
            <a:r>
              <a:rPr lang="en-US" sz="1400" dirty="0">
                <a:solidFill>
                  <a:schemeClr val="tx1">
                    <a:lumMod val="75000"/>
                    <a:lumOff val="25000"/>
                  </a:schemeClr>
                </a:solidFill>
                <a:latin typeface="Century Gothic"/>
                <a:cs typeface="Calibri"/>
              </a:rPr>
              <a:t> = 0.804</a:t>
            </a:r>
          </a:p>
        </p:txBody>
      </p:sp>
      <p:sp>
        <p:nvSpPr>
          <p:cNvPr id="22" name="TextBox 21">
            <a:extLst>
              <a:ext uri="{FF2B5EF4-FFF2-40B4-BE49-F238E27FC236}">
                <a16:creationId xmlns:a16="http://schemas.microsoft.com/office/drawing/2014/main" id="{D5FC7CF6-CC49-408F-8042-553B16AABAF6}"/>
              </a:ext>
            </a:extLst>
          </p:cNvPr>
          <p:cNvSpPr txBox="1"/>
          <p:nvPr/>
        </p:nvSpPr>
        <p:spPr>
          <a:xfrm>
            <a:off x="4904497" y="1250208"/>
            <a:ext cx="166686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cs typeface="Calibri"/>
              </a:rPr>
              <a:t>y = 3.58x - 0.212</a:t>
            </a:r>
            <a:endParaRPr lang="en-US" sz="1400" dirty="0">
              <a:solidFill>
                <a:schemeClr val="tx1">
                  <a:lumMod val="75000"/>
                  <a:lumOff val="25000"/>
                </a:schemeClr>
              </a:solidFill>
              <a:cs typeface="Calibri"/>
            </a:endParaRPr>
          </a:p>
          <a:p>
            <a:pPr algn="ctr"/>
            <a:r>
              <a:rPr lang="en-US" sz="1400" dirty="0">
                <a:solidFill>
                  <a:schemeClr val="tx1">
                    <a:lumMod val="75000"/>
                    <a:lumOff val="25000"/>
                  </a:schemeClr>
                </a:solidFill>
                <a:latin typeface="Century Gothic"/>
                <a:cs typeface="Calibri"/>
              </a:rPr>
              <a:t>R</a:t>
            </a:r>
            <a:r>
              <a:rPr lang="en-US" sz="1400" baseline="30000" dirty="0">
                <a:solidFill>
                  <a:schemeClr val="tx1">
                    <a:lumMod val="75000"/>
                    <a:lumOff val="25000"/>
                  </a:schemeClr>
                </a:solidFill>
                <a:latin typeface="Century Gothic"/>
                <a:cs typeface="Calibri"/>
              </a:rPr>
              <a:t>2</a:t>
            </a:r>
            <a:r>
              <a:rPr lang="en-US" sz="1400" dirty="0">
                <a:solidFill>
                  <a:schemeClr val="tx1">
                    <a:lumMod val="75000"/>
                    <a:lumOff val="25000"/>
                  </a:schemeClr>
                </a:solidFill>
                <a:latin typeface="Century Gothic"/>
                <a:cs typeface="Calibri"/>
              </a:rPr>
              <a:t> = 0.647</a:t>
            </a:r>
          </a:p>
        </p:txBody>
      </p:sp>
      <p:sp>
        <p:nvSpPr>
          <p:cNvPr id="24" name="TextBox 23">
            <a:extLst>
              <a:ext uri="{FF2B5EF4-FFF2-40B4-BE49-F238E27FC236}">
                <a16:creationId xmlns:a16="http://schemas.microsoft.com/office/drawing/2014/main" id="{489450AF-6194-4A52-989B-E5A9BBBDDFB6}"/>
              </a:ext>
            </a:extLst>
          </p:cNvPr>
          <p:cNvSpPr txBox="1"/>
          <p:nvPr/>
        </p:nvSpPr>
        <p:spPr>
          <a:xfrm>
            <a:off x="8551070" y="1250208"/>
            <a:ext cx="171941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cs typeface="Calibri"/>
              </a:rPr>
              <a:t>y = 3.83x - 0.183</a:t>
            </a:r>
            <a:endParaRPr lang="en-US" dirty="0">
              <a:solidFill>
                <a:schemeClr val="tx1">
                  <a:lumMod val="75000"/>
                  <a:lumOff val="25000"/>
                </a:schemeClr>
              </a:solidFill>
            </a:endParaRPr>
          </a:p>
          <a:p>
            <a:pPr algn="ctr"/>
            <a:r>
              <a:rPr lang="en-US" sz="1400" dirty="0">
                <a:solidFill>
                  <a:schemeClr val="tx1">
                    <a:lumMod val="75000"/>
                    <a:lumOff val="25000"/>
                  </a:schemeClr>
                </a:solidFill>
                <a:latin typeface="Century Gothic"/>
                <a:cs typeface="Calibri"/>
              </a:rPr>
              <a:t>R</a:t>
            </a:r>
            <a:r>
              <a:rPr lang="en-US" sz="1400" baseline="30000" dirty="0">
                <a:solidFill>
                  <a:schemeClr val="tx1">
                    <a:lumMod val="75000"/>
                    <a:lumOff val="25000"/>
                  </a:schemeClr>
                </a:solidFill>
                <a:latin typeface="Century Gothic"/>
                <a:cs typeface="Calibri"/>
              </a:rPr>
              <a:t>2</a:t>
            </a:r>
            <a:r>
              <a:rPr lang="en-US" sz="1400" dirty="0">
                <a:solidFill>
                  <a:schemeClr val="tx1">
                    <a:lumMod val="75000"/>
                    <a:lumOff val="25000"/>
                  </a:schemeClr>
                </a:solidFill>
                <a:latin typeface="Century Gothic"/>
                <a:cs typeface="Calibri"/>
              </a:rPr>
              <a:t> = 0.761</a:t>
            </a:r>
          </a:p>
        </p:txBody>
      </p:sp>
      <p:sp>
        <p:nvSpPr>
          <p:cNvPr id="3" name="Title 4">
            <a:extLst>
              <a:ext uri="{FF2B5EF4-FFF2-40B4-BE49-F238E27FC236}">
                <a16:creationId xmlns:a16="http://schemas.microsoft.com/office/drawing/2014/main" id="{E1221435-F050-4153-A417-8803584EF12B}"/>
              </a:ext>
            </a:extLst>
          </p:cNvPr>
          <p:cNvSpPr txBox="1">
            <a:spLocks/>
          </p:cNvSpPr>
          <p:nvPr/>
        </p:nvSpPr>
        <p:spPr>
          <a:xfrm>
            <a:off x="515080" y="321338"/>
            <a:ext cx="10969529"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2"/>
                </a:solidFill>
                <a:latin typeface="Century Gothic" panose="020F0302020204030204"/>
              </a:rPr>
              <a:t>Results: </a:t>
            </a:r>
            <a:r>
              <a:rPr lang="en-US" sz="4000" dirty="0">
                <a:solidFill>
                  <a:srgbClr val="CD7142"/>
                </a:solidFill>
                <a:latin typeface="Century Gothic" panose="020F0302020204030204"/>
              </a:rPr>
              <a:t>NDVI &amp; Crop Yield Regressions</a:t>
            </a:r>
            <a:endParaRPr lang="en-US" sz="4000" dirty="0">
              <a:solidFill>
                <a:srgbClr val="CD7142"/>
              </a:solidFill>
              <a:latin typeface="Century Gothic"/>
              <a:cs typeface="Calibri Light"/>
            </a:endParaRPr>
          </a:p>
        </p:txBody>
      </p:sp>
      <p:sp>
        <p:nvSpPr>
          <p:cNvPr id="5" name="TextBox 4">
            <a:extLst>
              <a:ext uri="{FF2B5EF4-FFF2-40B4-BE49-F238E27FC236}">
                <a16:creationId xmlns:a16="http://schemas.microsoft.com/office/drawing/2014/main" id="{B245026E-D859-46A5-83EA-6761B03B5814}"/>
              </a:ext>
            </a:extLst>
          </p:cNvPr>
          <p:cNvSpPr txBox="1"/>
          <p:nvPr/>
        </p:nvSpPr>
        <p:spPr>
          <a:xfrm>
            <a:off x="1051492" y="5956687"/>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0.625    0.650     0.675      0.700</a:t>
            </a:r>
            <a:endParaRPr lang="en-US" dirty="0">
              <a:solidFill>
                <a:schemeClr val="tx1">
                  <a:lumMod val="75000"/>
                  <a:lumOff val="25000"/>
                </a:schemeClr>
              </a:solidFill>
            </a:endParaRPr>
          </a:p>
        </p:txBody>
      </p:sp>
      <p:sp>
        <p:nvSpPr>
          <p:cNvPr id="14" name="TextBox 13">
            <a:extLst>
              <a:ext uri="{FF2B5EF4-FFF2-40B4-BE49-F238E27FC236}">
                <a16:creationId xmlns:a16="http://schemas.microsoft.com/office/drawing/2014/main" id="{9868847C-70F1-476E-AF63-39221FF00D24}"/>
              </a:ext>
            </a:extLst>
          </p:cNvPr>
          <p:cNvSpPr txBox="1"/>
          <p:nvPr/>
        </p:nvSpPr>
        <p:spPr>
          <a:xfrm>
            <a:off x="4722124" y="5956685"/>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0.73       0.75       0.77       0.79</a:t>
            </a:r>
          </a:p>
        </p:txBody>
      </p:sp>
      <p:sp>
        <p:nvSpPr>
          <p:cNvPr id="15" name="TextBox 14">
            <a:extLst>
              <a:ext uri="{FF2B5EF4-FFF2-40B4-BE49-F238E27FC236}">
                <a16:creationId xmlns:a16="http://schemas.microsoft.com/office/drawing/2014/main" id="{D1E6383F-98EF-41C4-AA65-EA9BD9413BFD}"/>
              </a:ext>
            </a:extLst>
          </p:cNvPr>
          <p:cNvSpPr txBox="1"/>
          <p:nvPr/>
        </p:nvSpPr>
        <p:spPr>
          <a:xfrm>
            <a:off x="8309043" y="5968977"/>
            <a:ext cx="362810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0.74        0.76       0.78       0.80       0.82</a:t>
            </a:r>
          </a:p>
        </p:txBody>
      </p:sp>
      <p:sp>
        <p:nvSpPr>
          <p:cNvPr id="17" name="TextBox 16">
            <a:extLst>
              <a:ext uri="{FF2B5EF4-FFF2-40B4-BE49-F238E27FC236}">
                <a16:creationId xmlns:a16="http://schemas.microsoft.com/office/drawing/2014/main" id="{210859C3-E316-46FC-8663-61A1D34A95AF}"/>
              </a:ext>
            </a:extLst>
          </p:cNvPr>
          <p:cNvSpPr txBox="1"/>
          <p:nvPr/>
        </p:nvSpPr>
        <p:spPr>
          <a:xfrm>
            <a:off x="750290" y="2378145"/>
            <a:ext cx="6153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6.0  -</a:t>
            </a:r>
          </a:p>
        </p:txBody>
      </p:sp>
      <p:sp>
        <p:nvSpPr>
          <p:cNvPr id="19" name="TextBox 18">
            <a:extLst>
              <a:ext uri="{FF2B5EF4-FFF2-40B4-BE49-F238E27FC236}">
                <a16:creationId xmlns:a16="http://schemas.microsoft.com/office/drawing/2014/main" id="{9F51CAB7-074B-4B59-A71C-7A428E446C00}"/>
              </a:ext>
            </a:extLst>
          </p:cNvPr>
          <p:cNvSpPr txBox="1"/>
          <p:nvPr/>
        </p:nvSpPr>
        <p:spPr>
          <a:xfrm>
            <a:off x="750290" y="3968234"/>
            <a:ext cx="6153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5.5  -</a:t>
            </a:r>
          </a:p>
        </p:txBody>
      </p:sp>
      <p:sp>
        <p:nvSpPr>
          <p:cNvPr id="21" name="TextBox 20">
            <a:extLst>
              <a:ext uri="{FF2B5EF4-FFF2-40B4-BE49-F238E27FC236}">
                <a16:creationId xmlns:a16="http://schemas.microsoft.com/office/drawing/2014/main" id="{D2AAACF0-7F6F-4DDD-8AD0-E2CDEA425770}"/>
              </a:ext>
            </a:extLst>
          </p:cNvPr>
          <p:cNvSpPr txBox="1"/>
          <p:nvPr/>
        </p:nvSpPr>
        <p:spPr>
          <a:xfrm>
            <a:off x="750290" y="5560410"/>
            <a:ext cx="6153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5.0  -</a:t>
            </a:r>
          </a:p>
        </p:txBody>
      </p:sp>
      <p:sp>
        <p:nvSpPr>
          <p:cNvPr id="25" name="TextBox 24">
            <a:extLst>
              <a:ext uri="{FF2B5EF4-FFF2-40B4-BE49-F238E27FC236}">
                <a16:creationId xmlns:a16="http://schemas.microsoft.com/office/drawing/2014/main" id="{865D40FE-C95D-41B1-B93E-A76CC2619E47}"/>
              </a:ext>
            </a:extLst>
          </p:cNvPr>
          <p:cNvSpPr txBox="1"/>
          <p:nvPr/>
        </p:nvSpPr>
        <p:spPr>
          <a:xfrm>
            <a:off x="4393791" y="2641342"/>
            <a:ext cx="6153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6.0  -</a:t>
            </a:r>
          </a:p>
        </p:txBody>
      </p:sp>
      <p:sp>
        <p:nvSpPr>
          <p:cNvPr id="26" name="TextBox 25">
            <a:extLst>
              <a:ext uri="{FF2B5EF4-FFF2-40B4-BE49-F238E27FC236}">
                <a16:creationId xmlns:a16="http://schemas.microsoft.com/office/drawing/2014/main" id="{0CE1FDB4-380B-4DCC-ABEE-5E2D854CEB83}"/>
              </a:ext>
            </a:extLst>
          </p:cNvPr>
          <p:cNvSpPr txBox="1"/>
          <p:nvPr/>
        </p:nvSpPr>
        <p:spPr>
          <a:xfrm>
            <a:off x="4393791" y="4476543"/>
            <a:ext cx="6153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5.5  -</a:t>
            </a:r>
          </a:p>
        </p:txBody>
      </p:sp>
      <p:sp>
        <p:nvSpPr>
          <p:cNvPr id="28" name="TextBox 27">
            <a:extLst>
              <a:ext uri="{FF2B5EF4-FFF2-40B4-BE49-F238E27FC236}">
                <a16:creationId xmlns:a16="http://schemas.microsoft.com/office/drawing/2014/main" id="{B2261884-6F91-4617-BD65-E00EE83CDFE2}"/>
              </a:ext>
            </a:extLst>
          </p:cNvPr>
          <p:cNvSpPr txBox="1"/>
          <p:nvPr/>
        </p:nvSpPr>
        <p:spPr>
          <a:xfrm>
            <a:off x="8006682" y="1202912"/>
            <a:ext cx="6153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7.0 -</a:t>
            </a:r>
          </a:p>
        </p:txBody>
      </p:sp>
      <p:sp>
        <p:nvSpPr>
          <p:cNvPr id="29" name="TextBox 28">
            <a:extLst>
              <a:ext uri="{FF2B5EF4-FFF2-40B4-BE49-F238E27FC236}">
                <a16:creationId xmlns:a16="http://schemas.microsoft.com/office/drawing/2014/main" id="{0AA5E7A7-A8C1-4378-9FD8-5A8CE3C99FA8}"/>
              </a:ext>
            </a:extLst>
          </p:cNvPr>
          <p:cNvSpPr txBox="1"/>
          <p:nvPr/>
        </p:nvSpPr>
        <p:spPr>
          <a:xfrm>
            <a:off x="7848531" y="3893796"/>
            <a:ext cx="773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6.25  -</a:t>
            </a:r>
          </a:p>
        </p:txBody>
      </p:sp>
      <p:sp>
        <p:nvSpPr>
          <p:cNvPr id="31" name="TextBox 30">
            <a:extLst>
              <a:ext uri="{FF2B5EF4-FFF2-40B4-BE49-F238E27FC236}">
                <a16:creationId xmlns:a16="http://schemas.microsoft.com/office/drawing/2014/main" id="{CFC5EFB8-2473-4CE8-BFA0-D4E5DF6931E0}"/>
              </a:ext>
            </a:extLst>
          </p:cNvPr>
          <p:cNvSpPr txBox="1"/>
          <p:nvPr/>
        </p:nvSpPr>
        <p:spPr>
          <a:xfrm>
            <a:off x="7963550" y="4791685"/>
            <a:ext cx="6153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6.0  -</a:t>
            </a:r>
          </a:p>
        </p:txBody>
      </p:sp>
      <p:sp>
        <p:nvSpPr>
          <p:cNvPr id="36" name="TextBox 35">
            <a:extLst>
              <a:ext uri="{FF2B5EF4-FFF2-40B4-BE49-F238E27FC236}">
                <a16:creationId xmlns:a16="http://schemas.microsoft.com/office/drawing/2014/main" id="{EBB4EA15-7127-42DF-AE28-5529C7C9698B}"/>
              </a:ext>
            </a:extLst>
          </p:cNvPr>
          <p:cNvSpPr txBox="1"/>
          <p:nvPr/>
        </p:nvSpPr>
        <p:spPr>
          <a:xfrm>
            <a:off x="7934794" y="2079930"/>
            <a:ext cx="84538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6.75 -</a:t>
            </a:r>
          </a:p>
        </p:txBody>
      </p:sp>
      <p:sp>
        <p:nvSpPr>
          <p:cNvPr id="37" name="TextBox 36">
            <a:extLst>
              <a:ext uri="{FF2B5EF4-FFF2-40B4-BE49-F238E27FC236}">
                <a16:creationId xmlns:a16="http://schemas.microsoft.com/office/drawing/2014/main" id="{56DCF813-5785-4F15-BB53-1897F75F4D0C}"/>
              </a:ext>
            </a:extLst>
          </p:cNvPr>
          <p:cNvSpPr txBox="1"/>
          <p:nvPr/>
        </p:nvSpPr>
        <p:spPr>
          <a:xfrm>
            <a:off x="8006682" y="2956950"/>
            <a:ext cx="6153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6.5 -</a:t>
            </a:r>
          </a:p>
        </p:txBody>
      </p:sp>
      <p:sp>
        <p:nvSpPr>
          <p:cNvPr id="38" name="TextBox 37">
            <a:extLst>
              <a:ext uri="{FF2B5EF4-FFF2-40B4-BE49-F238E27FC236}">
                <a16:creationId xmlns:a16="http://schemas.microsoft.com/office/drawing/2014/main" id="{B86C068B-238C-44D8-9466-013D515CBA1F}"/>
              </a:ext>
            </a:extLst>
          </p:cNvPr>
          <p:cNvSpPr txBox="1"/>
          <p:nvPr/>
        </p:nvSpPr>
        <p:spPr>
          <a:xfrm>
            <a:off x="7906039" y="5703025"/>
            <a:ext cx="78787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5.75 -</a:t>
            </a:r>
          </a:p>
        </p:txBody>
      </p:sp>
    </p:spTree>
    <p:extLst>
      <p:ext uri="{BB962C8B-B14F-4D97-AF65-F5344CB8AC3E}">
        <p14:creationId xmlns:p14="http://schemas.microsoft.com/office/powerpoint/2010/main" val="35989353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lIns="91440" tIns="45720" rIns="91440" bIns="45720" anchor="ctr" anchorCtr="0">
            <a:noAutofit/>
          </a:bodyPr>
          <a:lstStyle/>
          <a:p>
            <a:r>
              <a:rPr lang="en-US" sz="4000" b="1" dirty="0">
                <a:solidFill>
                  <a:srgbClr val="CD7142"/>
                </a:solidFill>
                <a:latin typeface="Century Gothic" panose="020F0302020204030204"/>
              </a:rPr>
              <a:t>Errors &amp; Uncertainties</a:t>
            </a:r>
          </a:p>
        </p:txBody>
      </p:sp>
      <p:sp>
        <p:nvSpPr>
          <p:cNvPr id="3" name="Text Placeholder 5"/>
          <p:cNvSpPr txBox="1">
            <a:spLocks/>
          </p:cNvSpPr>
          <p:nvPr/>
        </p:nvSpPr>
        <p:spPr>
          <a:xfrm>
            <a:off x="500232" y="1175454"/>
            <a:ext cx="5151167" cy="1887696"/>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2000"/>
              </a:spcAft>
              <a:buClr>
                <a:srgbClr val="CD7142"/>
              </a:buClr>
            </a:pPr>
            <a:r>
              <a:rPr lang="en-US" sz="2000" dirty="0">
                <a:solidFill>
                  <a:schemeClr val="tx1">
                    <a:lumMod val="75000"/>
                    <a:lumOff val="25000"/>
                  </a:schemeClr>
                </a:solidFill>
                <a:latin typeface="Century Gothic"/>
                <a:cs typeface="Calibri" panose="020F0502020204030204"/>
              </a:rPr>
              <a:t>Crop yield influenced by other variables</a:t>
            </a:r>
            <a:endParaRPr lang="en-US" dirty="0">
              <a:solidFill>
                <a:schemeClr val="tx1">
                  <a:lumMod val="75000"/>
                  <a:lumOff val="25000"/>
                </a:schemeClr>
              </a:solidFill>
            </a:endParaRPr>
          </a:p>
          <a:p>
            <a:pPr>
              <a:lnSpc>
                <a:spcPct val="100000"/>
              </a:lnSpc>
              <a:spcBef>
                <a:spcPts val="0"/>
              </a:spcBef>
              <a:spcAft>
                <a:spcPts val="2000"/>
              </a:spcAft>
              <a:buClr>
                <a:srgbClr val="CD7142"/>
              </a:buClr>
            </a:pPr>
            <a:r>
              <a:rPr lang="en-US" sz="2000" dirty="0">
                <a:solidFill>
                  <a:schemeClr val="tx1">
                    <a:lumMod val="75000"/>
                    <a:lumOff val="25000"/>
                  </a:schemeClr>
                </a:solidFill>
                <a:latin typeface="Century Gothic"/>
                <a:ea typeface="+mn-lt"/>
                <a:cs typeface="+mn-lt"/>
              </a:rPr>
              <a:t>Influence of extreme weather events, climatological anomalies, and diseases after model prediction</a:t>
            </a:r>
          </a:p>
        </p:txBody>
      </p:sp>
      <p:pic>
        <p:nvPicPr>
          <p:cNvPr id="6" name="Picture 6" descr="Map&#10;&#10;Description automatically generated">
            <a:extLst>
              <a:ext uri="{FF2B5EF4-FFF2-40B4-BE49-F238E27FC236}">
                <a16:creationId xmlns:a16="http://schemas.microsoft.com/office/drawing/2014/main" id="{45D37343-B407-4663-94BE-6F89D66EE31E}"/>
              </a:ext>
            </a:extLst>
          </p:cNvPr>
          <p:cNvPicPr>
            <a:picLocks noChangeAspect="1"/>
          </p:cNvPicPr>
          <p:nvPr/>
        </p:nvPicPr>
        <p:blipFill rotWithShape="1">
          <a:blip r:embed="rId3"/>
          <a:srcRect l="10648" t="5600" r="7128" b="3069"/>
          <a:stretch/>
        </p:blipFill>
        <p:spPr>
          <a:xfrm>
            <a:off x="8005821" y="492545"/>
            <a:ext cx="2573051" cy="3328406"/>
          </a:xfrm>
          <a:prstGeom prst="rect">
            <a:avLst/>
          </a:prstGeom>
        </p:spPr>
      </p:pic>
      <p:pic>
        <p:nvPicPr>
          <p:cNvPr id="9" name="Picture 9">
            <a:extLst>
              <a:ext uri="{FF2B5EF4-FFF2-40B4-BE49-F238E27FC236}">
                <a16:creationId xmlns:a16="http://schemas.microsoft.com/office/drawing/2014/main" id="{83738795-4A25-444A-B45F-BB05669FD37A}"/>
              </a:ext>
            </a:extLst>
          </p:cNvPr>
          <p:cNvPicPr>
            <a:picLocks noChangeAspect="1"/>
          </p:cNvPicPr>
          <p:nvPr/>
        </p:nvPicPr>
        <p:blipFill>
          <a:blip r:embed="rId4"/>
          <a:stretch>
            <a:fillRect/>
          </a:stretch>
        </p:blipFill>
        <p:spPr>
          <a:xfrm>
            <a:off x="1492690" y="3515783"/>
            <a:ext cx="3385046" cy="2509917"/>
          </a:xfrm>
          <a:prstGeom prst="rect">
            <a:avLst/>
          </a:prstGeom>
        </p:spPr>
      </p:pic>
      <p:sp>
        <p:nvSpPr>
          <p:cNvPr id="13" name="TextBox 12">
            <a:extLst>
              <a:ext uri="{FF2B5EF4-FFF2-40B4-BE49-F238E27FC236}">
                <a16:creationId xmlns:a16="http://schemas.microsoft.com/office/drawing/2014/main" id="{4FB63BA7-D902-4AA0-BE0F-97AC08EEC922}"/>
              </a:ext>
            </a:extLst>
          </p:cNvPr>
          <p:cNvSpPr txBox="1"/>
          <p:nvPr/>
        </p:nvSpPr>
        <p:spPr>
          <a:xfrm>
            <a:off x="1413388" y="6031496"/>
            <a:ext cx="378761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rgbClr val="3F3F3F"/>
                </a:solidFill>
                <a:latin typeface="Century Gothic"/>
              </a:rPr>
              <a:t>Image Credit: Buenos Aires Grain Exchange</a:t>
            </a:r>
            <a:endParaRPr lang="en-US" sz="1400" dirty="0">
              <a:solidFill>
                <a:srgbClr val="3F3F3F"/>
              </a:solidFill>
              <a:latin typeface="Century Gothic"/>
            </a:endParaRPr>
          </a:p>
        </p:txBody>
      </p:sp>
      <p:pic>
        <p:nvPicPr>
          <p:cNvPr id="4" name="Picture 4" descr="Map&#10;&#10;Description automatically generated">
            <a:extLst>
              <a:ext uri="{FF2B5EF4-FFF2-40B4-BE49-F238E27FC236}">
                <a16:creationId xmlns:a16="http://schemas.microsoft.com/office/drawing/2014/main" id="{0E14CBDE-AAEC-4490-882E-3DFC3E11393F}"/>
              </a:ext>
            </a:extLst>
          </p:cNvPr>
          <p:cNvPicPr>
            <a:picLocks noChangeAspect="1"/>
          </p:cNvPicPr>
          <p:nvPr/>
        </p:nvPicPr>
        <p:blipFill rotWithShape="1">
          <a:blip r:embed="rId5"/>
          <a:srcRect l="10185" t="4776" r="7323" b="3600"/>
          <a:stretch/>
        </p:blipFill>
        <p:spPr>
          <a:xfrm>
            <a:off x="7421404" y="1385244"/>
            <a:ext cx="2580414" cy="3331825"/>
          </a:xfrm>
          <a:prstGeom prst="rect">
            <a:avLst/>
          </a:prstGeom>
        </p:spPr>
      </p:pic>
      <p:pic>
        <p:nvPicPr>
          <p:cNvPr id="5" name="Picture 5" descr="Map&#10;&#10;Description automatically generated">
            <a:extLst>
              <a:ext uri="{FF2B5EF4-FFF2-40B4-BE49-F238E27FC236}">
                <a16:creationId xmlns:a16="http://schemas.microsoft.com/office/drawing/2014/main" id="{748A26E2-0792-4AF7-A5B0-CEA43EBD0898}"/>
              </a:ext>
            </a:extLst>
          </p:cNvPr>
          <p:cNvPicPr>
            <a:picLocks noChangeAspect="1"/>
          </p:cNvPicPr>
          <p:nvPr/>
        </p:nvPicPr>
        <p:blipFill rotWithShape="1">
          <a:blip r:embed="rId6"/>
          <a:srcRect l="11111" t="5578" r="6481" b="3208"/>
          <a:stretch/>
        </p:blipFill>
        <p:spPr>
          <a:xfrm>
            <a:off x="6863011" y="2288648"/>
            <a:ext cx="2578104" cy="3324700"/>
          </a:xfrm>
          <a:prstGeom prst="rect">
            <a:avLst/>
          </a:prstGeom>
        </p:spPr>
      </p:pic>
      <p:sp>
        <p:nvSpPr>
          <p:cNvPr id="16" name="Left Bracket 15">
            <a:extLst>
              <a:ext uri="{FF2B5EF4-FFF2-40B4-BE49-F238E27FC236}">
                <a16:creationId xmlns:a16="http://schemas.microsoft.com/office/drawing/2014/main" id="{6BBE0955-014A-4A2B-9E34-B5E7F51FFCFC}"/>
              </a:ext>
            </a:extLst>
          </p:cNvPr>
          <p:cNvSpPr/>
          <p:nvPr/>
        </p:nvSpPr>
        <p:spPr>
          <a:xfrm rot="16200000">
            <a:off x="8674411" y="5159605"/>
            <a:ext cx="74484" cy="611660"/>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3C867E0B-4009-4580-8421-117DBECB5A5A}"/>
              </a:ext>
            </a:extLst>
          </p:cNvPr>
          <p:cNvGrpSpPr/>
          <p:nvPr/>
        </p:nvGrpSpPr>
        <p:grpSpPr>
          <a:xfrm>
            <a:off x="8834984" y="4714693"/>
            <a:ext cx="721155" cy="598114"/>
            <a:chOff x="8619084" y="4727393"/>
            <a:chExt cx="721155" cy="598114"/>
          </a:xfrm>
        </p:grpSpPr>
        <p:sp>
          <p:nvSpPr>
            <p:cNvPr id="7" name="TextBox 6">
              <a:extLst>
                <a:ext uri="{FF2B5EF4-FFF2-40B4-BE49-F238E27FC236}">
                  <a16:creationId xmlns:a16="http://schemas.microsoft.com/office/drawing/2014/main" id="{B3CCFC35-B5D5-4D48-A3C6-10F59D8F1D70}"/>
                </a:ext>
              </a:extLst>
            </p:cNvPr>
            <p:cNvSpPr txBox="1"/>
            <p:nvPr/>
          </p:nvSpPr>
          <p:spPr>
            <a:xfrm rot="16200000">
              <a:off x="8730533" y="4874141"/>
              <a:ext cx="5334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a:t>
              </a:r>
            </a:p>
          </p:txBody>
        </p:sp>
        <p:sp>
          <p:nvSpPr>
            <p:cNvPr id="17" name="TextBox 16">
              <a:extLst>
                <a:ext uri="{FF2B5EF4-FFF2-40B4-BE49-F238E27FC236}">
                  <a16:creationId xmlns:a16="http://schemas.microsoft.com/office/drawing/2014/main" id="{D51CAD41-5839-4465-813D-3456BCA3F717}"/>
                </a:ext>
              </a:extLst>
            </p:cNvPr>
            <p:cNvSpPr txBox="1"/>
            <p:nvPr/>
          </p:nvSpPr>
          <p:spPr>
            <a:xfrm>
              <a:off x="8619084" y="4727393"/>
              <a:ext cx="7211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rPr>
                <a:t>N</a:t>
              </a:r>
              <a:endParaRPr lang="en-US" sz="1200" dirty="0">
                <a:solidFill>
                  <a:schemeClr val="tx1">
                    <a:lumMod val="75000"/>
                    <a:lumOff val="25000"/>
                  </a:schemeClr>
                </a:solidFill>
                <a:cs typeface="Calibri" panose="020F0502020204030204"/>
              </a:endParaRPr>
            </a:p>
          </p:txBody>
        </p:sp>
      </p:grpSp>
      <p:sp>
        <p:nvSpPr>
          <p:cNvPr id="8" name="TextBox 7">
            <a:extLst>
              <a:ext uri="{FF2B5EF4-FFF2-40B4-BE49-F238E27FC236}">
                <a16:creationId xmlns:a16="http://schemas.microsoft.com/office/drawing/2014/main" id="{31AE96EC-E66C-44B4-8BA3-1CC99ECAE70E}"/>
              </a:ext>
            </a:extLst>
          </p:cNvPr>
          <p:cNvSpPr txBox="1"/>
          <p:nvPr/>
        </p:nvSpPr>
        <p:spPr>
          <a:xfrm>
            <a:off x="8365085" y="5214269"/>
            <a:ext cx="7211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400 km</a:t>
            </a:r>
          </a:p>
        </p:txBody>
      </p:sp>
    </p:spTree>
    <p:extLst>
      <p:ext uri="{BB962C8B-B14F-4D97-AF65-F5344CB8AC3E}">
        <p14:creationId xmlns:p14="http://schemas.microsoft.com/office/powerpoint/2010/main" val="1561429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Diagonal Corners Snipped 7">
            <a:extLst>
              <a:ext uri="{FF2B5EF4-FFF2-40B4-BE49-F238E27FC236}">
                <a16:creationId xmlns:a16="http://schemas.microsoft.com/office/drawing/2014/main" id="{744F5080-D280-45F8-8003-D7C5D2651CB1}"/>
              </a:ext>
            </a:extLst>
          </p:cNvPr>
          <p:cNvSpPr/>
          <p:nvPr/>
        </p:nvSpPr>
        <p:spPr>
          <a:xfrm rot="5400000">
            <a:off x="5366267" y="2072231"/>
            <a:ext cx="4191001" cy="2557538"/>
          </a:xfrm>
          <a:prstGeom prst="snip2DiagRect">
            <a:avLst/>
          </a:prstGeom>
          <a:solidFill>
            <a:srgbClr val="CD712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2"/>
                </a:solidFill>
                <a:latin typeface="Century Gothic" panose="020F0302020204030204"/>
              </a:rPr>
              <a:t>Conclusions</a:t>
            </a:r>
          </a:p>
        </p:txBody>
      </p:sp>
      <p:sp>
        <p:nvSpPr>
          <p:cNvPr id="2" name="Text Placeholder 2">
            <a:extLst>
              <a:ext uri="{FF2B5EF4-FFF2-40B4-BE49-F238E27FC236}">
                <a16:creationId xmlns:a16="http://schemas.microsoft.com/office/drawing/2014/main" id="{FD450C9B-1ED5-48B3-9775-61E5E36EA044}"/>
              </a:ext>
            </a:extLst>
          </p:cNvPr>
          <p:cNvSpPr txBox="1">
            <a:spLocks/>
          </p:cNvSpPr>
          <p:nvPr/>
        </p:nvSpPr>
        <p:spPr>
          <a:xfrm>
            <a:off x="376335" y="1066724"/>
            <a:ext cx="5361596" cy="5709255"/>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D7142"/>
              </a:buClr>
              <a:buFont typeface="Arial" panose="05030102010509060703" pitchFamily="18" charset="2"/>
              <a:buChar char="•"/>
            </a:pPr>
            <a:r>
              <a:rPr lang="en-US" sz="2000" dirty="0">
                <a:solidFill>
                  <a:srgbClr val="3F3F3F"/>
                </a:solidFill>
                <a:latin typeface="Century Gothic" panose="020F0302020204030204"/>
              </a:rPr>
              <a:t>Temperature, precipitation, soil moisture, and NDVI exhibit different patterns throughout the growing season</a:t>
            </a:r>
          </a:p>
          <a:p>
            <a:pPr marL="342900" indent="-342900">
              <a:lnSpc>
                <a:spcPct val="100000"/>
              </a:lnSpc>
              <a:spcBef>
                <a:spcPts val="0"/>
              </a:spcBef>
              <a:spcAft>
                <a:spcPts val="600"/>
              </a:spcAft>
              <a:buClr>
                <a:srgbClr val="CD7142"/>
              </a:buClr>
              <a:buFont typeface="Arial" panose="05030102010509060703" pitchFamily="18" charset="2"/>
              <a:buChar char="•"/>
            </a:pPr>
            <a:r>
              <a:rPr lang="en-US" sz="2000" dirty="0">
                <a:solidFill>
                  <a:srgbClr val="3F3F3F"/>
                </a:solidFill>
                <a:latin typeface="Century Gothic" panose="020F0302020204030204"/>
              </a:rPr>
              <a:t>The NDVI forecasting model is capable of forecasting NDVI two to four months in advance for the growing season with R</a:t>
            </a:r>
            <a:r>
              <a:rPr lang="en-US" sz="2000" baseline="30000" dirty="0">
                <a:solidFill>
                  <a:srgbClr val="3F3F3F"/>
                </a:solidFill>
                <a:latin typeface="Century Gothic" panose="020F0302020204030204"/>
              </a:rPr>
              <a:t>2</a:t>
            </a:r>
            <a:r>
              <a:rPr lang="en-US" sz="2000" dirty="0">
                <a:solidFill>
                  <a:srgbClr val="3F3F3F"/>
                </a:solidFill>
                <a:latin typeface="Century Gothic" panose="020F0302020204030204"/>
              </a:rPr>
              <a:t> values ranging from 0.89 to 0.99</a:t>
            </a:r>
          </a:p>
          <a:p>
            <a:pPr marL="342900" indent="-342900">
              <a:lnSpc>
                <a:spcPct val="100000"/>
              </a:lnSpc>
              <a:spcBef>
                <a:spcPts val="0"/>
              </a:spcBef>
              <a:spcAft>
                <a:spcPts val="600"/>
              </a:spcAft>
              <a:buClr>
                <a:srgbClr val="CD7142"/>
              </a:buClr>
              <a:buFont typeface="Arial" panose="05030102010509060703" pitchFamily="18" charset="2"/>
              <a:buChar char="•"/>
            </a:pPr>
            <a:r>
              <a:rPr lang="en-US" sz="2000" dirty="0">
                <a:solidFill>
                  <a:srgbClr val="3F3F3F"/>
                </a:solidFill>
                <a:latin typeface="Century Gothic" panose="020F0302020204030204"/>
              </a:rPr>
              <a:t>Relationship between NDVI and crop yield vary for growing zone and crop type. R</a:t>
            </a:r>
            <a:r>
              <a:rPr lang="en-US" sz="2000" baseline="30000" dirty="0">
                <a:solidFill>
                  <a:srgbClr val="3F3F3F"/>
                </a:solidFill>
                <a:latin typeface="Century Gothic" panose="020F0302020204030204"/>
              </a:rPr>
              <a:t>2</a:t>
            </a:r>
            <a:r>
              <a:rPr lang="en-US" sz="2000" dirty="0">
                <a:solidFill>
                  <a:srgbClr val="3F3F3F"/>
                </a:solidFill>
                <a:latin typeface="Century Gothic" panose="020F0302020204030204"/>
              </a:rPr>
              <a:t> values exhibit moderately strong correlation.</a:t>
            </a:r>
          </a:p>
          <a:p>
            <a:pPr marL="342900" indent="-342900">
              <a:lnSpc>
                <a:spcPct val="100000"/>
              </a:lnSpc>
              <a:spcBef>
                <a:spcPts val="0"/>
              </a:spcBef>
              <a:spcAft>
                <a:spcPts val="600"/>
              </a:spcAft>
              <a:buClr>
                <a:srgbClr val="CD7142"/>
              </a:buClr>
              <a:buFont typeface="Arial" panose="05030102010509060703" pitchFamily="18" charset="2"/>
              <a:buChar char="•"/>
            </a:pPr>
            <a:r>
              <a:rPr lang="en-US" sz="2000" dirty="0">
                <a:solidFill>
                  <a:srgbClr val="3F3F3F"/>
                </a:solidFill>
                <a:latin typeface="Century Gothic" panose="020F0302020204030204"/>
              </a:rPr>
              <a:t>Our scripts contribute to a better understanding of the relationship between climate, NDVI, and crop yield</a:t>
            </a:r>
          </a:p>
          <a:p>
            <a:pPr marL="342900" indent="-342900">
              <a:lnSpc>
                <a:spcPct val="100000"/>
              </a:lnSpc>
              <a:spcBef>
                <a:spcPts val="0"/>
              </a:spcBef>
              <a:spcAft>
                <a:spcPts val="600"/>
              </a:spcAft>
              <a:buClr>
                <a:srgbClr val="CD7142"/>
              </a:buClr>
              <a:buFont typeface="Arial" panose="05030102010509060703" pitchFamily="18" charset="2"/>
              <a:buChar char="•"/>
            </a:pPr>
            <a:endParaRPr lang="en-US" sz="2000" dirty="0">
              <a:solidFill>
                <a:srgbClr val="3F3F3F"/>
              </a:solidFill>
              <a:latin typeface="Century Gothic" panose="020F0302020204030204"/>
            </a:endParaRPr>
          </a:p>
          <a:p>
            <a:pPr marL="342900" indent="-342900">
              <a:lnSpc>
                <a:spcPct val="100000"/>
              </a:lnSpc>
              <a:spcBef>
                <a:spcPts val="0"/>
              </a:spcBef>
              <a:spcAft>
                <a:spcPts val="600"/>
              </a:spcAft>
              <a:buClr>
                <a:srgbClr val="CD7142"/>
              </a:buClr>
              <a:buFont typeface="Arial" panose="05030102010509060703" pitchFamily="18" charset="2"/>
              <a:buChar char="•"/>
            </a:pPr>
            <a:endParaRPr lang="en-US" sz="2000" dirty="0">
              <a:solidFill>
                <a:srgbClr val="3F3F3F"/>
              </a:solidFill>
              <a:latin typeface="Century Gothic" panose="020F0302020204030204"/>
            </a:endParaRPr>
          </a:p>
        </p:txBody>
      </p:sp>
      <p:pic>
        <p:nvPicPr>
          <p:cNvPr id="4" name="Picture 4" descr="A picture containing outdoor, sky, sunset, plant&#10;&#10;Description automatically generated">
            <a:extLst>
              <a:ext uri="{FF2B5EF4-FFF2-40B4-BE49-F238E27FC236}">
                <a16:creationId xmlns:a16="http://schemas.microsoft.com/office/drawing/2014/main" id="{BF11C325-61DB-49C0-897B-5A7E75994685}"/>
              </a:ext>
            </a:extLst>
          </p:cNvPr>
          <p:cNvPicPr>
            <a:picLocks noChangeAspect="1"/>
          </p:cNvPicPr>
          <p:nvPr/>
        </p:nvPicPr>
        <p:blipFill>
          <a:blip r:embed="rId3"/>
          <a:stretch>
            <a:fillRect/>
          </a:stretch>
        </p:blipFill>
        <p:spPr>
          <a:xfrm>
            <a:off x="6608284" y="1251552"/>
            <a:ext cx="5187678" cy="3887510"/>
          </a:xfrm>
          <a:prstGeom prst="rect">
            <a:avLst/>
          </a:prstGeom>
        </p:spPr>
      </p:pic>
      <p:sp>
        <p:nvSpPr>
          <p:cNvPr id="6" name="TextBox 5">
            <a:extLst>
              <a:ext uri="{FF2B5EF4-FFF2-40B4-BE49-F238E27FC236}">
                <a16:creationId xmlns:a16="http://schemas.microsoft.com/office/drawing/2014/main" id="{74B5C56D-2499-4055-BD67-F365FC5A191B}"/>
              </a:ext>
            </a:extLst>
          </p:cNvPr>
          <p:cNvSpPr txBox="1"/>
          <p:nvPr/>
        </p:nvSpPr>
        <p:spPr>
          <a:xfrm>
            <a:off x="8479306" y="5144357"/>
            <a:ext cx="378761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rPr>
              <a:t>Image Credit: Buenos Aires Grain Exchange</a:t>
            </a:r>
            <a:endParaRPr lang="en-US" sz="1400"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33594121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2"/>
                </a:solidFill>
                <a:latin typeface="Century Gothic" panose="020F0302020204030204"/>
              </a:rPr>
              <a:t>Future Work</a:t>
            </a:r>
            <a:endParaRPr lang="en-US" dirty="0"/>
          </a:p>
        </p:txBody>
      </p:sp>
      <p:sp>
        <p:nvSpPr>
          <p:cNvPr id="2" name="Text Placeholder 2">
            <a:extLst>
              <a:ext uri="{FF2B5EF4-FFF2-40B4-BE49-F238E27FC236}">
                <a16:creationId xmlns:a16="http://schemas.microsoft.com/office/drawing/2014/main" id="{FD450C9B-1ED5-48B3-9775-61E5E36EA044}"/>
              </a:ext>
            </a:extLst>
          </p:cNvPr>
          <p:cNvSpPr txBox="1">
            <a:spLocks/>
          </p:cNvSpPr>
          <p:nvPr/>
        </p:nvSpPr>
        <p:spPr>
          <a:xfrm>
            <a:off x="491354" y="1282385"/>
            <a:ext cx="10998609" cy="5139869"/>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D7142"/>
              </a:buClr>
              <a:buFont typeface="Arial" panose="05030102010509060703" pitchFamily="18" charset="2"/>
              <a:buChar char="•"/>
            </a:pPr>
            <a:endParaRPr lang="en-US" sz="2000" dirty="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CD7142"/>
              </a:buClr>
              <a:buFont typeface="Arial" panose="05030102010509060703" pitchFamily="18" charset="2"/>
              <a:buChar char="•"/>
            </a:pPr>
            <a:endParaRPr lang="en-US" sz="2000" dirty="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CD7142"/>
              </a:buClr>
              <a:buFont typeface="Arial" panose="05030102010509060703" pitchFamily="18" charset="2"/>
              <a:buChar char="•"/>
            </a:pPr>
            <a:endParaRPr lang="en-US" sz="2000" dirty="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CD7142"/>
              </a:buClr>
              <a:buFont typeface="Arial" panose="05030102010509060703" pitchFamily="18" charset="2"/>
              <a:buChar char="•"/>
            </a:pPr>
            <a:endParaRPr lang="en-US" sz="2000" dirty="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CD7142"/>
              </a:buClr>
              <a:buFont typeface="Arial" panose="05030102010509060703" pitchFamily="18" charset="2"/>
              <a:buChar char="•"/>
            </a:pPr>
            <a:endParaRPr lang="en-US" sz="2000" dirty="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CD7142"/>
              </a:buClr>
              <a:buFont typeface="Arial" panose="05030102010509060703" pitchFamily="18" charset="2"/>
              <a:buChar char="•"/>
            </a:pPr>
            <a:endParaRPr lang="en-US" sz="2000" dirty="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CD7142"/>
              </a:buClr>
              <a:buFont typeface="Arial" panose="05030102010509060703" pitchFamily="18" charset="2"/>
              <a:buChar char="•"/>
            </a:pPr>
            <a:endParaRPr lang="en-US" sz="2000" dirty="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CD7142"/>
              </a:buClr>
              <a:buFont typeface="Arial" panose="05030102010509060703" pitchFamily="18" charset="2"/>
              <a:buChar char="•"/>
            </a:pPr>
            <a:endParaRPr lang="en-US" sz="2000" dirty="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CD7142"/>
              </a:buClr>
              <a:buFont typeface="Arial" panose="05030102010509060703" pitchFamily="18" charset="2"/>
              <a:buChar char="•"/>
            </a:pPr>
            <a:endParaRPr lang="en-US" sz="2000" dirty="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CD7142"/>
              </a:buClr>
              <a:buFont typeface="Arial" panose="05030102010509060703" pitchFamily="18" charset="2"/>
              <a:buChar char="•"/>
            </a:pPr>
            <a:endParaRPr lang="en-US" sz="2000" dirty="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CD7142"/>
              </a:buClr>
              <a:buFont typeface="Arial" panose="05030102010509060703" pitchFamily="18" charset="2"/>
              <a:buChar char="•"/>
            </a:pPr>
            <a:endParaRPr lang="en-US" sz="2000" dirty="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CD7142"/>
              </a:buClr>
              <a:buFont typeface="Arial" panose="05030102010509060703" pitchFamily="18" charset="2"/>
              <a:buChar char="•"/>
            </a:pPr>
            <a:endParaRPr lang="en-US" sz="2000" dirty="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CD7142"/>
              </a:buClr>
              <a:buFont typeface="Arial" panose="05030102010509060703" pitchFamily="18" charset="2"/>
              <a:buChar char="•"/>
            </a:pPr>
            <a:endParaRPr lang="en-US" dirty="0">
              <a:solidFill>
                <a:schemeClr val="tx1">
                  <a:lumMod val="75000"/>
                  <a:lumOff val="25000"/>
                </a:schemeClr>
              </a:solidFill>
              <a:cs typeface="Calibri" panose="020F0502020204030204"/>
            </a:endParaRPr>
          </a:p>
        </p:txBody>
      </p:sp>
      <p:graphicFrame>
        <p:nvGraphicFramePr>
          <p:cNvPr id="4" name="Diagram 4">
            <a:extLst>
              <a:ext uri="{FF2B5EF4-FFF2-40B4-BE49-F238E27FC236}">
                <a16:creationId xmlns:a16="http://schemas.microsoft.com/office/drawing/2014/main" id="{6A779243-4B56-44B2-A178-99AA34A79BF3}"/>
              </a:ext>
            </a:extLst>
          </p:cNvPr>
          <p:cNvGraphicFramePr/>
          <p:nvPr>
            <p:extLst>
              <p:ext uri="{D42A27DB-BD31-4B8C-83A1-F6EECF244321}">
                <p14:modId xmlns:p14="http://schemas.microsoft.com/office/powerpoint/2010/main" val="1685845180"/>
              </p:ext>
            </p:extLst>
          </p:nvPr>
        </p:nvGraphicFramePr>
        <p:xfrm>
          <a:off x="384562" y="932279"/>
          <a:ext cx="11551064" cy="55717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996265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146B3C16-3C5C-470D-A7F6-0BFA8CC1F16C}"/>
              </a:ext>
            </a:extLst>
          </p:cNvPr>
          <p:cNvSpPr txBox="1">
            <a:spLocks/>
          </p:cNvSpPr>
          <p:nvPr/>
        </p:nvSpPr>
        <p:spPr>
          <a:xfrm>
            <a:off x="1368063" y="4099043"/>
            <a:ext cx="4730545" cy="1892826"/>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3200" b="1" dirty="0">
                <a:solidFill>
                  <a:srgbClr val="CD7142"/>
                </a:solidFill>
                <a:latin typeface="Century Gothic" panose="020F0302020204030204"/>
              </a:rPr>
              <a:t>Science Advisors</a:t>
            </a:r>
            <a:endParaRPr lang="en-US" sz="3200" dirty="0"/>
          </a:p>
          <a:p>
            <a:pPr marL="342900" indent="-342900">
              <a:lnSpc>
                <a:spcPct val="100000"/>
              </a:lnSpc>
              <a:spcBef>
                <a:spcPts val="0"/>
              </a:spcBef>
              <a:spcAft>
                <a:spcPts val="600"/>
              </a:spcAft>
              <a:buClr>
                <a:srgbClr val="CD7142"/>
              </a:buClr>
              <a:buFont typeface="Arial" panose="05030102010509060703" pitchFamily="18" charset="2"/>
              <a:buChar char="•"/>
            </a:pPr>
            <a:r>
              <a:rPr lang="en-US" sz="2000" dirty="0">
                <a:solidFill>
                  <a:schemeClr val="tx1">
                    <a:lumMod val="75000"/>
                    <a:lumOff val="25000"/>
                  </a:schemeClr>
                </a:solidFill>
                <a:latin typeface="Century Gothic" panose="020F0302020204030204"/>
              </a:rPr>
              <a:t>Dr. John Bolten, NASA Goddard Space Flight Center</a:t>
            </a:r>
          </a:p>
          <a:p>
            <a:pPr marL="342900" indent="-342900">
              <a:lnSpc>
                <a:spcPct val="100000"/>
              </a:lnSpc>
              <a:spcBef>
                <a:spcPts val="0"/>
              </a:spcBef>
              <a:spcAft>
                <a:spcPts val="600"/>
              </a:spcAft>
              <a:buClr>
                <a:srgbClr val="CD7142"/>
              </a:buClr>
              <a:buFont typeface="Arial" panose="05030102010509060703" pitchFamily="18" charset="2"/>
              <a:buChar char="•"/>
            </a:pPr>
            <a:r>
              <a:rPr lang="en-US" sz="2000" dirty="0">
                <a:solidFill>
                  <a:schemeClr val="tx1">
                    <a:lumMod val="75000"/>
                    <a:lumOff val="25000"/>
                  </a:schemeClr>
                </a:solidFill>
                <a:latin typeface="Century Gothic"/>
                <a:cs typeface="Calibri" panose="020F0502020204030204"/>
              </a:rPr>
              <a:t>Dr. Nazmus Sazib, NASA Goddard Space Flight Center</a:t>
            </a:r>
          </a:p>
        </p:txBody>
      </p:sp>
      <p:sp>
        <p:nvSpPr>
          <p:cNvPr id="9" name="Text Placeholder 2">
            <a:extLst>
              <a:ext uri="{FF2B5EF4-FFF2-40B4-BE49-F238E27FC236}">
                <a16:creationId xmlns:a16="http://schemas.microsoft.com/office/drawing/2014/main" id="{34419160-4E40-451A-BD98-1C2AC0161B25}"/>
              </a:ext>
            </a:extLst>
          </p:cNvPr>
          <p:cNvSpPr txBox="1">
            <a:spLocks/>
          </p:cNvSpPr>
          <p:nvPr/>
        </p:nvSpPr>
        <p:spPr>
          <a:xfrm>
            <a:off x="6094085" y="1384873"/>
            <a:ext cx="4730545" cy="1508105"/>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3200" b="1" dirty="0">
                <a:solidFill>
                  <a:srgbClr val="CD7142"/>
                </a:solidFill>
                <a:latin typeface="Century Gothic" panose="020F0302020204030204"/>
              </a:rPr>
              <a:t>NASA DEVELOP</a:t>
            </a:r>
            <a:endParaRPr lang="en-US" sz="3200" dirty="0"/>
          </a:p>
          <a:p>
            <a:pPr marL="342900" indent="-342900">
              <a:lnSpc>
                <a:spcPct val="100000"/>
              </a:lnSpc>
              <a:spcBef>
                <a:spcPts val="0"/>
              </a:spcBef>
              <a:spcAft>
                <a:spcPts val="600"/>
              </a:spcAft>
              <a:buClr>
                <a:srgbClr val="CD7142"/>
              </a:buClr>
              <a:buFont typeface="Arial" panose="05030102010509060703" pitchFamily="18" charset="2"/>
              <a:buChar char="•"/>
            </a:pPr>
            <a:r>
              <a:rPr lang="en-US" sz="2000" dirty="0">
                <a:solidFill>
                  <a:schemeClr val="tx1">
                    <a:lumMod val="75000"/>
                    <a:lumOff val="25000"/>
                  </a:schemeClr>
                </a:solidFill>
                <a:latin typeface="Century Gothic" panose="020F0302020204030204"/>
              </a:rPr>
              <a:t>Dr. Nicole Ramberg-Pihl, NASA DEVELOP Fellow/Center Lead</a:t>
            </a:r>
          </a:p>
        </p:txBody>
      </p:sp>
      <p:sp>
        <p:nvSpPr>
          <p:cNvPr id="4" name="Text Placeholder 2">
            <a:extLst>
              <a:ext uri="{FF2B5EF4-FFF2-40B4-BE49-F238E27FC236}">
                <a16:creationId xmlns:a16="http://schemas.microsoft.com/office/drawing/2014/main" id="{8B9E5AC8-2A12-4474-8680-4DF29DCB0B79}"/>
              </a:ext>
            </a:extLst>
          </p:cNvPr>
          <p:cNvSpPr txBox="1">
            <a:spLocks/>
          </p:cNvSpPr>
          <p:nvPr/>
        </p:nvSpPr>
        <p:spPr>
          <a:xfrm>
            <a:off x="1368064" y="1384874"/>
            <a:ext cx="4730545" cy="2585323"/>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3289B4"/>
              </a:buClr>
              <a:buFont typeface="Arial" panose="020B0604020202020204" pitchFamily="34" charset="0"/>
              <a:buNone/>
            </a:pPr>
            <a:r>
              <a:rPr lang="en-US" sz="3200" b="1" dirty="0">
                <a:solidFill>
                  <a:srgbClr val="CD7142"/>
                </a:solidFill>
                <a:latin typeface="Century Gothic" panose="020F0302020204030204"/>
              </a:rPr>
              <a:t>Partners</a:t>
            </a:r>
            <a:endParaRPr lang="en-US" sz="3200" dirty="0"/>
          </a:p>
          <a:p>
            <a:pPr marL="342900" indent="-342900">
              <a:lnSpc>
                <a:spcPct val="100000"/>
              </a:lnSpc>
              <a:spcBef>
                <a:spcPts val="0"/>
              </a:spcBef>
              <a:spcAft>
                <a:spcPts val="600"/>
              </a:spcAft>
              <a:buClr>
                <a:srgbClr val="CD7142"/>
              </a:buClr>
              <a:buFont typeface="Arial" panose="05030102010509060703" pitchFamily="18" charset="2"/>
              <a:buChar char="•"/>
            </a:pPr>
            <a:r>
              <a:rPr lang="en-US" sz="2000" dirty="0">
                <a:solidFill>
                  <a:schemeClr val="tx1">
                    <a:lumMod val="75000"/>
                    <a:lumOff val="25000"/>
                  </a:schemeClr>
                </a:solidFill>
                <a:latin typeface="Century Gothic" panose="020F0302020204030204"/>
              </a:rPr>
              <a:t>Esteban J. Copati, Buenos Aires Grain Exchange</a:t>
            </a:r>
          </a:p>
          <a:p>
            <a:pPr marL="342900" indent="-342900">
              <a:lnSpc>
                <a:spcPct val="100000"/>
              </a:lnSpc>
              <a:spcBef>
                <a:spcPts val="0"/>
              </a:spcBef>
              <a:spcAft>
                <a:spcPts val="600"/>
              </a:spcAft>
              <a:buClr>
                <a:srgbClr val="CD7142"/>
              </a:buClr>
              <a:buFont typeface="Arial" panose="05030102010509060703" pitchFamily="18" charset="2"/>
              <a:buChar char="•"/>
            </a:pPr>
            <a:r>
              <a:rPr lang="en-US" sz="2000" dirty="0">
                <a:solidFill>
                  <a:schemeClr val="tx1">
                    <a:lumMod val="75000"/>
                    <a:lumOff val="25000"/>
                  </a:schemeClr>
                </a:solidFill>
                <a:latin typeface="Century Gothic"/>
                <a:ea typeface="+mn-lt"/>
                <a:cs typeface="+mn-lt"/>
              </a:rPr>
              <a:t>Martín</a:t>
            </a:r>
            <a:r>
              <a:rPr lang="en-US" sz="2000" dirty="0">
                <a:solidFill>
                  <a:schemeClr val="tx1">
                    <a:lumMod val="75000"/>
                    <a:lumOff val="25000"/>
                  </a:schemeClr>
                </a:solidFill>
                <a:latin typeface="Century Gothic" panose="020F0302020204030204"/>
              </a:rPr>
              <a:t> </a:t>
            </a:r>
            <a:r>
              <a:rPr lang="es" sz="2000" dirty="0">
                <a:solidFill>
                  <a:schemeClr val="tx1">
                    <a:lumMod val="75000"/>
                    <a:lumOff val="25000"/>
                  </a:schemeClr>
                </a:solidFill>
                <a:latin typeface="Century Gothic"/>
                <a:ea typeface="+mn-lt"/>
                <a:cs typeface="+mn-lt"/>
              </a:rPr>
              <a:t>López</a:t>
            </a:r>
            <a:r>
              <a:rPr lang="en-US" sz="2000" dirty="0">
                <a:solidFill>
                  <a:schemeClr val="tx1">
                    <a:lumMod val="75000"/>
                    <a:lumOff val="25000"/>
                  </a:schemeClr>
                </a:solidFill>
                <a:latin typeface="Century Gothic" panose="020F0302020204030204"/>
              </a:rPr>
              <a:t>, Buenos Aires Grain Exchange</a:t>
            </a:r>
          </a:p>
          <a:p>
            <a:pPr marL="342900" indent="-342900">
              <a:lnSpc>
                <a:spcPct val="100000"/>
              </a:lnSpc>
              <a:spcBef>
                <a:spcPts val="0"/>
              </a:spcBef>
              <a:spcAft>
                <a:spcPts val="600"/>
              </a:spcAft>
              <a:buClr>
                <a:srgbClr val="CD7142"/>
              </a:buClr>
              <a:buFont typeface="Arial" panose="05030102010509060703" pitchFamily="18" charset="2"/>
              <a:buChar char="•"/>
            </a:pPr>
            <a:r>
              <a:rPr lang="en-US" sz="2000" dirty="0">
                <a:solidFill>
                  <a:schemeClr val="tx1">
                    <a:lumMod val="75000"/>
                    <a:lumOff val="25000"/>
                  </a:schemeClr>
                </a:solidFill>
                <a:latin typeface="Century Gothic" panose="020F0302020204030204"/>
              </a:rPr>
              <a:t>Juan Pablo Gianatiempo, Buenos Aires Grain Exchange </a:t>
            </a:r>
          </a:p>
        </p:txBody>
      </p:sp>
      <p:pic>
        <p:nvPicPr>
          <p:cNvPr id="2" name="Picture 2" descr="&#10;">
            <a:extLst>
              <a:ext uri="{FF2B5EF4-FFF2-40B4-BE49-F238E27FC236}">
                <a16:creationId xmlns:a16="http://schemas.microsoft.com/office/drawing/2014/main" id="{864D251D-12EF-4F80-9E26-8B505D44862E}"/>
              </a:ext>
            </a:extLst>
          </p:cNvPr>
          <p:cNvPicPr>
            <a:picLocks noChangeAspect="1"/>
          </p:cNvPicPr>
          <p:nvPr/>
        </p:nvPicPr>
        <p:blipFill>
          <a:blip r:embed="rId3"/>
          <a:stretch>
            <a:fillRect/>
          </a:stretch>
        </p:blipFill>
        <p:spPr>
          <a:xfrm>
            <a:off x="6195589" y="3283013"/>
            <a:ext cx="4531258" cy="2706231"/>
          </a:xfrm>
          <a:prstGeom prst="rect">
            <a:avLst/>
          </a:prstGeom>
        </p:spPr>
      </p:pic>
      <p:sp>
        <p:nvSpPr>
          <p:cNvPr id="3" name="TextBox 2">
            <a:extLst>
              <a:ext uri="{FF2B5EF4-FFF2-40B4-BE49-F238E27FC236}">
                <a16:creationId xmlns:a16="http://schemas.microsoft.com/office/drawing/2014/main" id="{8405DE42-67E1-41D1-9E0B-C70BFCDDC1EB}"/>
              </a:ext>
            </a:extLst>
          </p:cNvPr>
          <p:cNvSpPr txBox="1"/>
          <p:nvPr/>
        </p:nvSpPr>
        <p:spPr>
          <a:xfrm>
            <a:off x="6193419" y="5994699"/>
            <a:ext cx="378761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rPr>
              <a:t>Image Credit: Buenos Aires Grain Exchange</a:t>
            </a:r>
            <a:endParaRPr lang="en-US" sz="1400"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3819607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62460"/>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2"/>
                </a:solidFill>
                <a:latin typeface="Century Gothic" panose="020F0302020204030204"/>
              </a:rPr>
              <a:t>Community Concerns</a:t>
            </a:r>
            <a:endParaRPr lang="en-US" dirty="0">
              <a:solidFill>
                <a:srgbClr val="000000"/>
              </a:solidFill>
              <a:latin typeface="Calibri Light" panose="020F0302020204030204"/>
              <a:cs typeface="Calibri Light" panose="020F0302020204030204"/>
            </a:endParaRPr>
          </a:p>
        </p:txBody>
      </p:sp>
      <p:sp>
        <p:nvSpPr>
          <p:cNvPr id="6" name="Rectangle 5"/>
          <p:cNvSpPr/>
          <p:nvPr/>
        </p:nvSpPr>
        <p:spPr>
          <a:xfrm>
            <a:off x="327730" y="1349930"/>
            <a:ext cx="4890227" cy="400110"/>
          </a:xfrm>
          <a:prstGeom prst="rect">
            <a:avLst/>
          </a:prstGeom>
        </p:spPr>
        <p:txBody>
          <a:bodyPr wrap="square" lIns="91440" tIns="45720" rIns="91440" bIns="45720" anchor="t">
            <a:spAutoFit/>
          </a:bodyPr>
          <a:lstStyle/>
          <a:p>
            <a:pPr marL="342900" indent="-342900">
              <a:spcAft>
                <a:spcPts val="600"/>
              </a:spcAft>
              <a:buClr>
                <a:srgbClr val="CD7142"/>
              </a:buClr>
              <a:buFont typeface="Arial"/>
              <a:buChar char="•"/>
            </a:pPr>
            <a:endParaRPr lang="en-US" sz="2000" dirty="0">
              <a:solidFill>
                <a:schemeClr val="tx1">
                  <a:lumMod val="75000"/>
                  <a:lumOff val="25000"/>
                </a:schemeClr>
              </a:solidFill>
              <a:latin typeface="Century Gothic"/>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graphicFrame>
        <p:nvGraphicFramePr>
          <p:cNvPr id="3" name="Diagram 3">
            <a:extLst>
              <a:ext uri="{FF2B5EF4-FFF2-40B4-BE49-F238E27FC236}">
                <a16:creationId xmlns:a16="http://schemas.microsoft.com/office/drawing/2014/main" id="{2A61718A-FD3F-4D9F-8DF6-606D6C056B5A}"/>
              </a:ext>
            </a:extLst>
          </p:cNvPr>
          <p:cNvGraphicFramePr/>
          <p:nvPr>
            <p:extLst>
              <p:ext uri="{D42A27DB-BD31-4B8C-83A1-F6EECF244321}">
                <p14:modId xmlns:p14="http://schemas.microsoft.com/office/powerpoint/2010/main" val="3677203682"/>
              </p:ext>
            </p:extLst>
          </p:nvPr>
        </p:nvGraphicFramePr>
        <p:xfrm>
          <a:off x="328643" y="1058746"/>
          <a:ext cx="11642033" cy="50750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8" name="TextBox 187">
            <a:extLst>
              <a:ext uri="{FF2B5EF4-FFF2-40B4-BE49-F238E27FC236}">
                <a16:creationId xmlns:a16="http://schemas.microsoft.com/office/drawing/2014/main" id="{B0E21CCE-DE47-4771-BF04-F064E49CE1A7}"/>
              </a:ext>
            </a:extLst>
          </p:cNvPr>
          <p:cNvSpPr txBox="1"/>
          <p:nvPr/>
        </p:nvSpPr>
        <p:spPr>
          <a:xfrm>
            <a:off x="6242767" y="6136884"/>
            <a:ext cx="581588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rPr>
              <a:t>Image Credit: Buenos Aires Grain Exchange, Brooke Egley, Connie Zhou</a:t>
            </a:r>
            <a:endParaRPr lang="en-US" sz="1400" dirty="0">
              <a:solidFill>
                <a:schemeClr val="tx1">
                  <a:lumMod val="75000"/>
                  <a:lumOff val="25000"/>
                </a:schemeClr>
              </a:solidFill>
              <a:latin typeface="Century Gothic"/>
            </a:endParaRPr>
          </a:p>
        </p:txBody>
      </p:sp>
      <p:pic>
        <p:nvPicPr>
          <p:cNvPr id="405" name="Picture 405">
            <a:extLst>
              <a:ext uri="{FF2B5EF4-FFF2-40B4-BE49-F238E27FC236}">
                <a16:creationId xmlns:a16="http://schemas.microsoft.com/office/drawing/2014/main" id="{90FDC443-A0B7-41A3-8219-2733A405CD32}"/>
              </a:ext>
            </a:extLst>
          </p:cNvPr>
          <p:cNvPicPr>
            <a:picLocks noChangeAspect="1"/>
          </p:cNvPicPr>
          <p:nvPr/>
        </p:nvPicPr>
        <p:blipFill>
          <a:blip r:embed="rId8"/>
          <a:stretch>
            <a:fillRect/>
          </a:stretch>
        </p:blipFill>
        <p:spPr>
          <a:xfrm>
            <a:off x="335543" y="2323739"/>
            <a:ext cx="2752344" cy="3812653"/>
          </a:xfrm>
          <a:prstGeom prst="rect">
            <a:avLst/>
          </a:prstGeom>
        </p:spPr>
      </p:pic>
      <p:pic>
        <p:nvPicPr>
          <p:cNvPr id="417" name="Picture 417">
            <a:extLst>
              <a:ext uri="{FF2B5EF4-FFF2-40B4-BE49-F238E27FC236}">
                <a16:creationId xmlns:a16="http://schemas.microsoft.com/office/drawing/2014/main" id="{C593B6CC-A067-4998-899F-696CF152ECED}"/>
              </a:ext>
            </a:extLst>
          </p:cNvPr>
          <p:cNvPicPr>
            <a:picLocks noChangeAspect="1"/>
          </p:cNvPicPr>
          <p:nvPr/>
        </p:nvPicPr>
        <p:blipFill rotWithShape="1">
          <a:blip r:embed="rId9"/>
          <a:srcRect t="6944" b="1389"/>
          <a:stretch/>
        </p:blipFill>
        <p:spPr>
          <a:xfrm>
            <a:off x="9205446" y="2317913"/>
            <a:ext cx="2773022" cy="3807524"/>
          </a:xfrm>
          <a:prstGeom prst="rect">
            <a:avLst/>
          </a:prstGeom>
        </p:spPr>
      </p:pic>
      <p:pic>
        <p:nvPicPr>
          <p:cNvPr id="143" name="Picture 143">
            <a:extLst>
              <a:ext uri="{FF2B5EF4-FFF2-40B4-BE49-F238E27FC236}">
                <a16:creationId xmlns:a16="http://schemas.microsoft.com/office/drawing/2014/main" id="{442728AE-9345-4A2D-8D35-7C352CA3ADB3}"/>
              </a:ext>
            </a:extLst>
          </p:cNvPr>
          <p:cNvPicPr>
            <a:picLocks noChangeAspect="1"/>
          </p:cNvPicPr>
          <p:nvPr/>
        </p:nvPicPr>
        <p:blipFill rotWithShape="1">
          <a:blip r:embed="rId10"/>
          <a:srcRect l="31956" t="-108" r="26522" b="180"/>
          <a:stretch/>
        </p:blipFill>
        <p:spPr>
          <a:xfrm>
            <a:off x="6256262" y="2324263"/>
            <a:ext cx="2749457" cy="3801366"/>
          </a:xfrm>
          <a:prstGeom prst="rect">
            <a:avLst/>
          </a:prstGeom>
        </p:spPr>
      </p:pic>
      <p:pic>
        <p:nvPicPr>
          <p:cNvPr id="642" name="Picture 642" descr="A picture containing green, fabric&#10;&#10;Description automatically generated">
            <a:extLst>
              <a:ext uri="{FF2B5EF4-FFF2-40B4-BE49-F238E27FC236}">
                <a16:creationId xmlns:a16="http://schemas.microsoft.com/office/drawing/2014/main" id="{C1F61690-1700-46EB-B283-232E2A6D1D53}"/>
              </a:ext>
            </a:extLst>
          </p:cNvPr>
          <p:cNvPicPr>
            <a:picLocks noChangeAspect="1"/>
          </p:cNvPicPr>
          <p:nvPr/>
        </p:nvPicPr>
        <p:blipFill>
          <a:blip r:embed="rId11"/>
          <a:stretch>
            <a:fillRect/>
          </a:stretch>
        </p:blipFill>
        <p:spPr>
          <a:xfrm>
            <a:off x="3281598" y="2320506"/>
            <a:ext cx="2767709" cy="3812875"/>
          </a:xfrm>
          <a:prstGeom prst="rect">
            <a:avLst/>
          </a:prstGeom>
        </p:spPr>
      </p:pic>
    </p:spTree>
    <p:extLst>
      <p:ext uri="{BB962C8B-B14F-4D97-AF65-F5344CB8AC3E}">
        <p14:creationId xmlns:p14="http://schemas.microsoft.com/office/powerpoint/2010/main" val="24597773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3F59054-3394-4D87-8BD0-A28DCD47F1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3">
            <a:extLst>
              <a:ext uri="{FF2B5EF4-FFF2-40B4-BE49-F238E27FC236}">
                <a16:creationId xmlns:a16="http://schemas.microsoft.com/office/drawing/2014/main" id="{0C7B63C2-E45F-4089-A968-D9D68D94C21E}"/>
              </a:ext>
            </a:extLst>
          </p:cNvPr>
          <p:cNvPicPr>
            <a:picLocks noChangeAspect="1"/>
          </p:cNvPicPr>
          <p:nvPr/>
        </p:nvPicPr>
        <p:blipFill rotWithShape="1">
          <a:blip r:embed="rId3"/>
          <a:srcRect l="26082" r="21312"/>
          <a:stretch/>
        </p:blipFill>
        <p:spPr>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4" name="Picture 4">
            <a:extLst>
              <a:ext uri="{FF2B5EF4-FFF2-40B4-BE49-F238E27FC236}">
                <a16:creationId xmlns:a16="http://schemas.microsoft.com/office/drawing/2014/main" id="{2FB05306-95E4-48B7-AF30-A3F80C75DA5C}"/>
              </a:ext>
            </a:extLst>
          </p:cNvPr>
          <p:cNvPicPr>
            <a:picLocks noChangeAspect="1"/>
          </p:cNvPicPr>
          <p:nvPr/>
        </p:nvPicPr>
        <p:blipFill rotWithShape="1">
          <a:blip r:embed="rId4"/>
          <a:srcRect t="8915" r="-2" b="-2"/>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5" name="Picture 6">
            <a:extLst>
              <a:ext uri="{FF2B5EF4-FFF2-40B4-BE49-F238E27FC236}">
                <a16:creationId xmlns:a16="http://schemas.microsoft.com/office/drawing/2014/main" id="{170369D5-CA00-41B8-A1B7-E07E921F2727}"/>
              </a:ext>
            </a:extLst>
          </p:cNvPr>
          <p:cNvPicPr>
            <a:picLocks noChangeAspect="1"/>
          </p:cNvPicPr>
          <p:nvPr/>
        </p:nvPicPr>
        <p:blipFill rotWithShape="1">
          <a:blip r:embed="rId5"/>
          <a:srcRect t="979" r="2" b="6942"/>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25" name="Freeform: Shape 24">
            <a:extLst>
              <a:ext uri="{FF2B5EF4-FFF2-40B4-BE49-F238E27FC236}">
                <a16:creationId xmlns:a16="http://schemas.microsoft.com/office/drawing/2014/main" id="{2FE0ABA9-CAF1-4816-837D-5F28AAA08E0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27" name="Freeform: Shape 26">
            <a:extLst>
              <a:ext uri="{FF2B5EF4-FFF2-40B4-BE49-F238E27FC236}">
                <a16:creationId xmlns:a16="http://schemas.microsoft.com/office/drawing/2014/main" id="{BC8B9C14-70F0-4F42-85FF-0DD3D5A585A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4"/>
          <p:cNvSpPr txBox="1">
            <a:spLocks/>
          </p:cNvSpPr>
          <p:nvPr/>
        </p:nvSpPr>
        <p:spPr>
          <a:xfrm>
            <a:off x="448056" y="685800"/>
            <a:ext cx="28072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b="1" dirty="0">
                <a:solidFill>
                  <a:srgbClr val="CD7142"/>
                </a:solidFill>
                <a:latin typeface="Century Gothic"/>
              </a:rPr>
              <a:t>Partners</a:t>
            </a:r>
            <a:endParaRPr lang="en-US" sz="4000" dirty="0">
              <a:cs typeface="Calibri Light"/>
            </a:endParaRPr>
          </a:p>
        </p:txBody>
      </p:sp>
      <p:sp>
        <p:nvSpPr>
          <p:cNvPr id="29" name="Rectangle 28">
            <a:extLst>
              <a:ext uri="{FF2B5EF4-FFF2-40B4-BE49-F238E27FC236}">
                <a16:creationId xmlns:a16="http://schemas.microsoft.com/office/drawing/2014/main" id="{98DE6C44-43F8-4DE4-AB81-66853FFEA09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409529B-9B56-4F10-BE4D-F934DB89E57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448056" y="2258568"/>
            <a:ext cx="3219099" cy="3922776"/>
          </a:xfrm>
          <a:prstGeom prst="rect">
            <a:avLst/>
          </a:prstGeom>
        </p:spPr>
        <p:txBody>
          <a:bodyPr vert="horz" lIns="91440" tIns="45720" rIns="91440" bIns="45720" rtlCol="0" anchor="t">
            <a:normAutofit/>
          </a:bodyPr>
          <a:lstStyle/>
          <a:p>
            <a:pPr marL="342900" indent="-228600">
              <a:lnSpc>
                <a:spcPct val="90000"/>
              </a:lnSpc>
              <a:spcAft>
                <a:spcPts val="2000"/>
              </a:spcAft>
              <a:buClr>
                <a:srgbClr val="CD7142"/>
              </a:buClr>
              <a:buFont typeface="Arial" panose="020B0604020202020204" pitchFamily="34" charset="0"/>
              <a:buChar char="•"/>
            </a:pPr>
            <a:endParaRPr lang="en-US" sz="1700" dirty="0">
              <a:latin typeface="Century Gothic"/>
            </a:endParaRPr>
          </a:p>
          <a:p>
            <a:pPr marL="342900" indent="-228600">
              <a:lnSpc>
                <a:spcPct val="90000"/>
              </a:lnSpc>
              <a:spcAft>
                <a:spcPts val="2000"/>
              </a:spcAft>
              <a:buClr>
                <a:srgbClr val="CD7142"/>
              </a:buClr>
              <a:buFont typeface="Arial" panose="020B0604020202020204" pitchFamily="34" charset="0"/>
              <a:buChar char="•"/>
            </a:pPr>
            <a:r>
              <a:rPr lang="en-US" sz="2000" b="1" dirty="0">
                <a:solidFill>
                  <a:schemeClr val="tx1">
                    <a:lumMod val="75000"/>
                    <a:lumOff val="25000"/>
                  </a:schemeClr>
                </a:solidFill>
                <a:latin typeface="Century Gothic"/>
              </a:rPr>
              <a:t>Buenos Aires Grain Exchange</a:t>
            </a:r>
          </a:p>
          <a:p>
            <a:pPr marL="800100" lvl="1" indent="-228600">
              <a:lnSpc>
                <a:spcPct val="90000"/>
              </a:lnSpc>
              <a:spcAft>
                <a:spcPts val="2000"/>
              </a:spcAft>
              <a:buClr>
                <a:srgbClr val="CD7142"/>
              </a:buClr>
              <a:buFont typeface="Arial" panose="020B0604020202020204" pitchFamily="34" charset="0"/>
              <a:buChar char="•"/>
            </a:pPr>
            <a:r>
              <a:rPr lang="en-US" sz="2000" dirty="0">
                <a:solidFill>
                  <a:schemeClr val="tx1">
                    <a:lumMod val="75000"/>
                    <a:lumOff val="25000"/>
                  </a:schemeClr>
                </a:solidFill>
                <a:latin typeface="Century Gothic"/>
              </a:rPr>
              <a:t>Boundary organization</a:t>
            </a:r>
          </a:p>
          <a:p>
            <a:pPr marL="800100" lvl="1" indent="-228600">
              <a:lnSpc>
                <a:spcPct val="90000"/>
              </a:lnSpc>
              <a:spcAft>
                <a:spcPts val="2000"/>
              </a:spcAft>
              <a:buClr>
                <a:srgbClr val="CD7142"/>
              </a:buClr>
              <a:buFont typeface="Arial" panose="020B0604020202020204" pitchFamily="34" charset="0"/>
              <a:buChar char="•"/>
            </a:pPr>
            <a:r>
              <a:rPr lang="en-US" sz="2000" dirty="0">
                <a:solidFill>
                  <a:schemeClr val="tx1">
                    <a:lumMod val="75000"/>
                    <a:lumOff val="25000"/>
                  </a:schemeClr>
                </a:solidFill>
                <a:latin typeface="Century Gothic"/>
              </a:rPr>
              <a:t>Weekly yield reports</a:t>
            </a:r>
          </a:p>
          <a:p>
            <a:pPr marL="800100" lvl="1" indent="-228600">
              <a:lnSpc>
                <a:spcPct val="90000"/>
              </a:lnSpc>
              <a:spcAft>
                <a:spcPts val="2000"/>
              </a:spcAft>
              <a:buClr>
                <a:srgbClr val="CD7142"/>
              </a:buClr>
              <a:buFont typeface="Arial" panose="020B0604020202020204" pitchFamily="34" charset="0"/>
              <a:buChar char="•"/>
            </a:pPr>
            <a:r>
              <a:rPr lang="en-US" sz="2000" dirty="0">
                <a:solidFill>
                  <a:schemeClr val="tx1">
                    <a:lumMod val="75000"/>
                    <a:lumOff val="25000"/>
                  </a:schemeClr>
                </a:solidFill>
                <a:latin typeface="Century Gothic"/>
              </a:rPr>
              <a:t>End of season estimates</a:t>
            </a:r>
          </a:p>
          <a:p>
            <a:pPr indent="-228600">
              <a:lnSpc>
                <a:spcPct val="90000"/>
              </a:lnSpc>
              <a:spcAft>
                <a:spcPts val="2000"/>
              </a:spcAft>
              <a:buClr>
                <a:srgbClr val="CD7142"/>
              </a:buClr>
              <a:buFont typeface="Arial" panose="020B0604020202020204" pitchFamily="34" charset="0"/>
              <a:buChar char="•"/>
            </a:pPr>
            <a:endParaRPr lang="en-US" sz="1700" dirty="0">
              <a:latin typeface="Century Gothic"/>
            </a:endParaRPr>
          </a:p>
        </p:txBody>
      </p:sp>
      <p:sp>
        <p:nvSpPr>
          <p:cNvPr id="7" name="TextBox 6">
            <a:extLst>
              <a:ext uri="{FF2B5EF4-FFF2-40B4-BE49-F238E27FC236}">
                <a16:creationId xmlns:a16="http://schemas.microsoft.com/office/drawing/2014/main" id="{E084872A-257D-4F10-90D3-ECE877F42229}"/>
              </a:ext>
            </a:extLst>
          </p:cNvPr>
          <p:cNvSpPr txBox="1"/>
          <p:nvPr/>
        </p:nvSpPr>
        <p:spPr>
          <a:xfrm>
            <a:off x="9174480" y="6625282"/>
            <a:ext cx="3017520" cy="232718"/>
          </a:xfrm>
          <a:prstGeom prst="rect">
            <a:avLst/>
          </a:prstGeom>
          <a:solidFill>
            <a:srgbClr val="000000">
              <a:alpha val="50000"/>
            </a:srgb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spcAft>
                <a:spcPts val="600"/>
              </a:spcAft>
            </a:pPr>
            <a:r>
              <a:rPr lang="en-US" sz="1050" dirty="0">
                <a:solidFill>
                  <a:srgbClr val="FFFFFF"/>
                </a:solidFill>
                <a:latin typeface="Century Gothic"/>
              </a:rPr>
              <a:t>Image Credit: Buenos Aires Grain Exchange</a:t>
            </a:r>
          </a:p>
        </p:txBody>
      </p:sp>
    </p:spTree>
    <p:extLst>
      <p:ext uri="{BB962C8B-B14F-4D97-AF65-F5344CB8AC3E}">
        <p14:creationId xmlns:p14="http://schemas.microsoft.com/office/powerpoint/2010/main" val="5036239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0CF1A7E7-B571-46BF-88EA-12F4C13FA692}"/>
              </a:ext>
            </a:extLst>
          </p:cNvPr>
          <p:cNvSpPr/>
          <p:nvPr/>
        </p:nvSpPr>
        <p:spPr>
          <a:xfrm>
            <a:off x="199488" y="2097307"/>
            <a:ext cx="3192470" cy="3115182"/>
          </a:xfrm>
          <a:prstGeom prst="roundRect">
            <a:avLst/>
          </a:prstGeom>
          <a:solidFill>
            <a:srgbClr val="CD714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2"/>
                </a:solidFill>
                <a:latin typeface="Century Gothic" panose="020F0302020204030204"/>
              </a:rPr>
              <a:t>Objectives</a:t>
            </a:r>
          </a:p>
        </p:txBody>
      </p:sp>
      <p:sp>
        <p:nvSpPr>
          <p:cNvPr id="19" name="Rectangle: Rounded Corners 18">
            <a:extLst>
              <a:ext uri="{FF2B5EF4-FFF2-40B4-BE49-F238E27FC236}">
                <a16:creationId xmlns:a16="http://schemas.microsoft.com/office/drawing/2014/main" id="{EDF94C56-5975-46FF-BB15-4C6C9B2A9613}"/>
              </a:ext>
            </a:extLst>
          </p:cNvPr>
          <p:cNvSpPr/>
          <p:nvPr/>
        </p:nvSpPr>
        <p:spPr>
          <a:xfrm>
            <a:off x="490372" y="1868498"/>
            <a:ext cx="3192470" cy="3115182"/>
          </a:xfrm>
          <a:prstGeom prst="roundRect">
            <a:avLst/>
          </a:prstGeom>
          <a:solidFill>
            <a:srgbClr val="CD7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592FE4E2-A300-4C48-9E5D-6169B3AC6D92}"/>
              </a:ext>
            </a:extLst>
          </p:cNvPr>
          <p:cNvSpPr/>
          <p:nvPr/>
        </p:nvSpPr>
        <p:spPr>
          <a:xfrm>
            <a:off x="4239411" y="1868497"/>
            <a:ext cx="3192470" cy="3115182"/>
          </a:xfrm>
          <a:prstGeom prst="roundRect">
            <a:avLst/>
          </a:prstGeom>
          <a:solidFill>
            <a:srgbClr val="CD7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16207CA8-D0FB-4F47-86A7-F2CA480A2829}"/>
              </a:ext>
            </a:extLst>
          </p:cNvPr>
          <p:cNvSpPr/>
          <p:nvPr/>
        </p:nvSpPr>
        <p:spPr>
          <a:xfrm>
            <a:off x="3958688" y="2097306"/>
            <a:ext cx="3192470" cy="3115182"/>
          </a:xfrm>
          <a:prstGeom prst="roundRect">
            <a:avLst/>
          </a:prstGeom>
          <a:solidFill>
            <a:srgbClr val="CD714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 Placeholder 2">
            <a:extLst>
              <a:ext uri="{FF2B5EF4-FFF2-40B4-BE49-F238E27FC236}">
                <a16:creationId xmlns:a16="http://schemas.microsoft.com/office/drawing/2014/main" id="{A96A8B8E-9C21-40D4-8248-2F7BECEF840B}"/>
              </a:ext>
            </a:extLst>
          </p:cNvPr>
          <p:cNvSpPr txBox="1">
            <a:spLocks/>
          </p:cNvSpPr>
          <p:nvPr/>
        </p:nvSpPr>
        <p:spPr>
          <a:xfrm>
            <a:off x="971963" y="2365293"/>
            <a:ext cx="2590682" cy="2246769"/>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b="1" dirty="0">
                <a:solidFill>
                  <a:schemeClr val="bg1"/>
                </a:solidFill>
                <a:latin typeface="Century Gothic" panose="020F0302020204030204"/>
              </a:rPr>
              <a:t>Generate </a:t>
            </a:r>
            <a:r>
              <a:rPr lang="en-US" sz="2000" dirty="0">
                <a:solidFill>
                  <a:schemeClr val="bg1"/>
                </a:solidFill>
                <a:latin typeface="Century Gothic" panose="020F0302020204030204"/>
              </a:rPr>
              <a:t>spatial and temporal maps and figures of temperature, precipitation, soil moisture, and vegetation indices</a:t>
            </a:r>
          </a:p>
        </p:txBody>
      </p:sp>
      <p:sp>
        <p:nvSpPr>
          <p:cNvPr id="13" name="Text Placeholder 2">
            <a:extLst>
              <a:ext uri="{FF2B5EF4-FFF2-40B4-BE49-F238E27FC236}">
                <a16:creationId xmlns:a16="http://schemas.microsoft.com/office/drawing/2014/main" id="{7B122655-F6E3-45E2-91ED-F50BD44628C9}"/>
              </a:ext>
            </a:extLst>
          </p:cNvPr>
          <p:cNvSpPr txBox="1">
            <a:spLocks/>
          </p:cNvSpPr>
          <p:nvPr/>
        </p:nvSpPr>
        <p:spPr>
          <a:xfrm>
            <a:off x="4733212" y="2365570"/>
            <a:ext cx="2590682" cy="1938992"/>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b="1" dirty="0">
                <a:solidFill>
                  <a:schemeClr val="bg1"/>
                </a:solidFill>
                <a:latin typeface="Century Gothic" panose="020F0302020204030204"/>
              </a:rPr>
              <a:t>Develop </a:t>
            </a:r>
            <a:r>
              <a:rPr lang="en-US" sz="2000" dirty="0">
                <a:solidFill>
                  <a:schemeClr val="bg1"/>
                </a:solidFill>
                <a:latin typeface="Century Gothic" panose="020F0302020204030204"/>
              </a:rPr>
              <a:t>GEE tools to monitor and forecast crop growth one month before the harvest period</a:t>
            </a:r>
          </a:p>
        </p:txBody>
      </p:sp>
      <p:pic>
        <p:nvPicPr>
          <p:cNvPr id="4" name="Picture 4" descr="A picture containing grass, sky, outdoor, field&#10;&#10;Description automatically generated">
            <a:extLst>
              <a:ext uri="{FF2B5EF4-FFF2-40B4-BE49-F238E27FC236}">
                <a16:creationId xmlns:a16="http://schemas.microsoft.com/office/drawing/2014/main" id="{095399AB-1751-430C-9ED9-9993D81E1332}"/>
              </a:ext>
            </a:extLst>
          </p:cNvPr>
          <p:cNvPicPr>
            <a:picLocks noChangeAspect="1"/>
          </p:cNvPicPr>
          <p:nvPr/>
        </p:nvPicPr>
        <p:blipFill>
          <a:blip r:embed="rId3"/>
          <a:stretch>
            <a:fillRect/>
          </a:stretch>
        </p:blipFill>
        <p:spPr>
          <a:xfrm>
            <a:off x="7700322" y="1960928"/>
            <a:ext cx="4064000" cy="3053080"/>
          </a:xfrm>
          <a:prstGeom prst="rect">
            <a:avLst/>
          </a:prstGeom>
        </p:spPr>
      </p:pic>
      <p:sp>
        <p:nvSpPr>
          <p:cNvPr id="5" name="TextBox 4">
            <a:extLst>
              <a:ext uri="{FF2B5EF4-FFF2-40B4-BE49-F238E27FC236}">
                <a16:creationId xmlns:a16="http://schemas.microsoft.com/office/drawing/2014/main" id="{78E48665-D9CA-4ADA-A2AB-2342D5FF753A}"/>
              </a:ext>
            </a:extLst>
          </p:cNvPr>
          <p:cNvSpPr txBox="1"/>
          <p:nvPr/>
        </p:nvSpPr>
        <p:spPr>
          <a:xfrm>
            <a:off x="7976711" y="5017117"/>
            <a:ext cx="378761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rPr>
              <a:t>Image Credit: Buenos Aires Grain Exchange</a:t>
            </a:r>
            <a:endParaRPr lang="en-US" sz="1400"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37174368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Map&#10;&#10;Description automatically generated">
            <a:extLst>
              <a:ext uri="{FF2B5EF4-FFF2-40B4-BE49-F238E27FC236}">
                <a16:creationId xmlns:a16="http://schemas.microsoft.com/office/drawing/2014/main" id="{4364AED1-A3F7-41C7-B383-D4372A6AF2EF}"/>
              </a:ext>
            </a:extLst>
          </p:cNvPr>
          <p:cNvPicPr>
            <a:picLocks noChangeAspect="1"/>
          </p:cNvPicPr>
          <p:nvPr/>
        </p:nvPicPr>
        <p:blipFill rotWithShape="1">
          <a:blip r:embed="rId3"/>
          <a:srcRect l="5735" t="9154" r="5685" b="15983"/>
          <a:stretch/>
        </p:blipFill>
        <p:spPr>
          <a:xfrm>
            <a:off x="6028596" y="1074344"/>
            <a:ext cx="4698634" cy="5134934"/>
          </a:xfrm>
          <a:prstGeom prst="rect">
            <a:avLst/>
          </a:prstGeom>
        </p:spPr>
      </p:pic>
      <p:sp>
        <p:nvSpPr>
          <p:cNvPr id="2" name="Rectangle 1"/>
          <p:cNvSpPr/>
          <p:nvPr/>
        </p:nvSpPr>
        <p:spPr>
          <a:xfrm>
            <a:off x="495300" y="342900"/>
            <a:ext cx="4982760" cy="1016976"/>
          </a:xfrm>
          <a:prstGeom prst="rect">
            <a:avLst/>
          </a:prstGeom>
        </p:spPr>
        <p:txBody>
          <a:bodyPr wrap="none" lIns="91440" tIns="45720" rIns="91440" bIns="45720" anchor="ctr" anchorCtr="0">
            <a:noAutofit/>
          </a:bodyPr>
          <a:lstStyle/>
          <a:p>
            <a:r>
              <a:rPr lang="en-US" sz="4000" b="1" dirty="0">
                <a:solidFill>
                  <a:srgbClr val="CD7142"/>
                </a:solidFill>
                <a:latin typeface="Century Gothic" panose="020F0302020204030204"/>
              </a:rPr>
              <a:t>Study Area and </a:t>
            </a:r>
            <a:endParaRPr lang="en-US" dirty="0">
              <a:solidFill>
                <a:srgbClr val="000000"/>
              </a:solidFill>
              <a:latin typeface="Calibri" panose="020F0502020204030204"/>
              <a:cs typeface="Calibri" panose="020F0502020204030204"/>
            </a:endParaRPr>
          </a:p>
          <a:p>
            <a:r>
              <a:rPr lang="en-US" sz="4000" b="1" dirty="0">
                <a:solidFill>
                  <a:srgbClr val="CD7142"/>
                </a:solidFill>
                <a:latin typeface="Century Gothic" panose="020F0302020204030204"/>
              </a:rPr>
              <a:t>Period</a:t>
            </a:r>
            <a:endParaRPr lang="en-US" dirty="0">
              <a:cs typeface="Calibri"/>
            </a:endParaRPr>
          </a:p>
        </p:txBody>
      </p:sp>
      <p:sp>
        <p:nvSpPr>
          <p:cNvPr id="3" name="Text Placeholder 5"/>
          <p:cNvSpPr txBox="1">
            <a:spLocks/>
          </p:cNvSpPr>
          <p:nvPr/>
        </p:nvSpPr>
        <p:spPr>
          <a:xfrm>
            <a:off x="492173" y="2315685"/>
            <a:ext cx="5587548" cy="2649893"/>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spcBef>
                <a:spcPts val="0"/>
              </a:spcBef>
              <a:spcAft>
                <a:spcPts val="2000"/>
              </a:spcAft>
              <a:buClr>
                <a:srgbClr val="CD7142"/>
              </a:buClr>
            </a:pPr>
            <a:r>
              <a:rPr lang="en-US" sz="2000" dirty="0">
                <a:solidFill>
                  <a:schemeClr val="tx1">
                    <a:lumMod val="75000"/>
                    <a:lumOff val="25000"/>
                  </a:schemeClr>
                </a:solidFill>
                <a:latin typeface="Century Gothic" panose="020F0302020204030204"/>
              </a:rPr>
              <a:t>Study period: November 2012 – July 2021</a:t>
            </a:r>
            <a:endParaRPr lang="en-US" dirty="0">
              <a:solidFill>
                <a:schemeClr val="tx1">
                  <a:lumMod val="75000"/>
                  <a:lumOff val="25000"/>
                </a:schemeClr>
              </a:solidFill>
              <a:cs typeface="Calibri" panose="020F0502020204030204"/>
            </a:endParaRPr>
          </a:p>
          <a:p>
            <a:pPr>
              <a:lnSpc>
                <a:spcPct val="150000"/>
              </a:lnSpc>
              <a:spcBef>
                <a:spcPts val="0"/>
              </a:spcBef>
              <a:spcAft>
                <a:spcPts val="2000"/>
              </a:spcAft>
              <a:buClr>
                <a:srgbClr val="CD7142"/>
              </a:buClr>
            </a:pPr>
            <a:r>
              <a:rPr lang="en-US" sz="2000" dirty="0">
                <a:solidFill>
                  <a:schemeClr val="tx1">
                    <a:lumMod val="75000"/>
                    <a:lumOff val="25000"/>
                  </a:schemeClr>
                </a:solidFill>
                <a:latin typeface="Century Gothic" panose="020F0302020204030204"/>
              </a:rPr>
              <a:t> 6 main Agricultural Zones</a:t>
            </a:r>
            <a:endParaRPr lang="en-US" sz="2000" dirty="0">
              <a:solidFill>
                <a:schemeClr val="tx1">
                  <a:lumMod val="75000"/>
                  <a:lumOff val="25000"/>
                </a:schemeClr>
              </a:solidFill>
              <a:latin typeface="Century Gothic"/>
              <a:cs typeface="Calibri" panose="020F0502020204030204"/>
            </a:endParaRPr>
          </a:p>
          <a:p>
            <a:pPr>
              <a:lnSpc>
                <a:spcPct val="150000"/>
              </a:lnSpc>
              <a:spcBef>
                <a:spcPts val="0"/>
              </a:spcBef>
              <a:spcAft>
                <a:spcPts val="2000"/>
              </a:spcAft>
              <a:buClr>
                <a:srgbClr val="CD7142"/>
              </a:buClr>
            </a:pPr>
            <a:r>
              <a:rPr lang="en-US" sz="2000" dirty="0">
                <a:solidFill>
                  <a:schemeClr val="tx1">
                    <a:lumMod val="75000"/>
                    <a:lumOff val="25000"/>
                  </a:schemeClr>
                </a:solidFill>
                <a:latin typeface="Century Gothic"/>
                <a:ea typeface="+mn-lt"/>
                <a:cs typeface="+mn-lt"/>
              </a:rPr>
              <a:t> 360,389 km</a:t>
            </a:r>
            <a:r>
              <a:rPr lang="en-US" sz="2000" baseline="30000" dirty="0">
                <a:solidFill>
                  <a:schemeClr val="tx1">
                    <a:lumMod val="75000"/>
                    <a:lumOff val="25000"/>
                  </a:schemeClr>
                </a:solidFill>
                <a:latin typeface="Century Gothic"/>
                <a:cs typeface="Calibri" panose="020F0502020204030204"/>
              </a:rPr>
              <a:t>2</a:t>
            </a:r>
            <a:r>
              <a:rPr lang="en-US" sz="2000" dirty="0">
                <a:solidFill>
                  <a:schemeClr val="tx1">
                    <a:lumMod val="75000"/>
                    <a:lumOff val="25000"/>
                  </a:schemeClr>
                </a:solidFill>
                <a:latin typeface="Century Gothic"/>
                <a:cs typeface="Calibri" panose="020F0502020204030204"/>
              </a:rPr>
              <a:t>  </a:t>
            </a:r>
            <a:endParaRPr lang="en-US" sz="2000" dirty="0">
              <a:solidFill>
                <a:schemeClr val="tx1">
                  <a:lumMod val="75000"/>
                  <a:lumOff val="25000"/>
                </a:schemeClr>
              </a:solidFill>
              <a:latin typeface="Century Gothic"/>
              <a:ea typeface="+mn-lt"/>
              <a:cs typeface="+mn-lt"/>
            </a:endParaRPr>
          </a:p>
          <a:p>
            <a:pPr>
              <a:lnSpc>
                <a:spcPct val="150000"/>
              </a:lnSpc>
              <a:spcBef>
                <a:spcPts val="0"/>
              </a:spcBef>
              <a:spcAft>
                <a:spcPts val="2000"/>
              </a:spcAft>
              <a:buClr>
                <a:srgbClr val="CD7142"/>
              </a:buClr>
            </a:pPr>
            <a:r>
              <a:rPr lang="en-US" sz="2000" dirty="0">
                <a:solidFill>
                  <a:schemeClr val="tx1">
                    <a:lumMod val="75000"/>
                    <a:lumOff val="25000"/>
                  </a:schemeClr>
                </a:solidFill>
                <a:latin typeface="Century Gothic"/>
                <a:cs typeface="Calibri" panose="020F0502020204030204"/>
              </a:rPr>
              <a:t> Wheat, corn and soybeans</a:t>
            </a:r>
          </a:p>
        </p:txBody>
      </p:sp>
      <p:sp>
        <p:nvSpPr>
          <p:cNvPr id="47" name="TextBox 46">
            <a:extLst>
              <a:ext uri="{FF2B5EF4-FFF2-40B4-BE49-F238E27FC236}">
                <a16:creationId xmlns:a16="http://schemas.microsoft.com/office/drawing/2014/main" id="{4AAB0CF1-482A-425D-9B35-9A6F051D1406}"/>
              </a:ext>
            </a:extLst>
          </p:cNvPr>
          <p:cNvSpPr txBox="1"/>
          <p:nvPr/>
        </p:nvSpPr>
        <p:spPr>
          <a:xfrm>
            <a:off x="8281854" y="2397530"/>
            <a:ext cx="33260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rgbClr val="3F3F3F"/>
                </a:solidFill>
                <a:latin typeface="Century Gothic"/>
              </a:rPr>
              <a:t>3</a:t>
            </a:r>
          </a:p>
        </p:txBody>
      </p:sp>
      <p:sp>
        <p:nvSpPr>
          <p:cNvPr id="58" name="TextBox 57">
            <a:extLst>
              <a:ext uri="{FF2B5EF4-FFF2-40B4-BE49-F238E27FC236}">
                <a16:creationId xmlns:a16="http://schemas.microsoft.com/office/drawing/2014/main" id="{5D428507-BE2C-45E4-AC9D-01595E00AC99}"/>
              </a:ext>
            </a:extLst>
          </p:cNvPr>
          <p:cNvSpPr txBox="1"/>
          <p:nvPr/>
        </p:nvSpPr>
        <p:spPr>
          <a:xfrm>
            <a:off x="8205858" y="2802496"/>
            <a:ext cx="33260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3F3F3F"/>
                </a:solidFill>
                <a:latin typeface="Century Gothic"/>
              </a:rPr>
              <a:t>4</a:t>
            </a:r>
          </a:p>
        </p:txBody>
      </p:sp>
      <p:sp>
        <p:nvSpPr>
          <p:cNvPr id="59" name="TextBox 58">
            <a:extLst>
              <a:ext uri="{FF2B5EF4-FFF2-40B4-BE49-F238E27FC236}">
                <a16:creationId xmlns:a16="http://schemas.microsoft.com/office/drawing/2014/main" id="{E39C327C-BB81-4110-8831-EACC415B3C29}"/>
              </a:ext>
            </a:extLst>
          </p:cNvPr>
          <p:cNvSpPr txBox="1"/>
          <p:nvPr/>
        </p:nvSpPr>
        <p:spPr>
          <a:xfrm>
            <a:off x="8537697" y="2639294"/>
            <a:ext cx="33260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3F3F3F"/>
                </a:solidFill>
                <a:latin typeface="Century Gothic"/>
              </a:rPr>
              <a:t>6</a:t>
            </a:r>
          </a:p>
        </p:txBody>
      </p:sp>
      <p:sp>
        <p:nvSpPr>
          <p:cNvPr id="60" name="TextBox 59">
            <a:extLst>
              <a:ext uri="{FF2B5EF4-FFF2-40B4-BE49-F238E27FC236}">
                <a16:creationId xmlns:a16="http://schemas.microsoft.com/office/drawing/2014/main" id="{7DFC377B-26ED-4683-B0B9-D8EBC69EA6A9}"/>
              </a:ext>
            </a:extLst>
          </p:cNvPr>
          <p:cNvSpPr txBox="1"/>
          <p:nvPr/>
        </p:nvSpPr>
        <p:spPr>
          <a:xfrm>
            <a:off x="8706894" y="2847970"/>
            <a:ext cx="33260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rgbClr val="3F3F3F"/>
                </a:solidFill>
                <a:latin typeface="Century Gothic"/>
              </a:rPr>
              <a:t>7</a:t>
            </a:r>
          </a:p>
        </p:txBody>
      </p:sp>
      <p:sp>
        <p:nvSpPr>
          <p:cNvPr id="61" name="TextBox 60">
            <a:extLst>
              <a:ext uri="{FF2B5EF4-FFF2-40B4-BE49-F238E27FC236}">
                <a16:creationId xmlns:a16="http://schemas.microsoft.com/office/drawing/2014/main" id="{7BD7A7BA-6A2F-4F29-B08C-9F2BC5F15EFD}"/>
              </a:ext>
            </a:extLst>
          </p:cNvPr>
          <p:cNvSpPr txBox="1"/>
          <p:nvPr/>
        </p:nvSpPr>
        <p:spPr>
          <a:xfrm>
            <a:off x="8873633" y="2531289"/>
            <a:ext cx="33260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rgbClr val="3F3F3F"/>
                </a:solidFill>
                <a:latin typeface="Century Gothic"/>
              </a:rPr>
              <a:t>8</a:t>
            </a:r>
          </a:p>
        </p:txBody>
      </p:sp>
      <p:sp>
        <p:nvSpPr>
          <p:cNvPr id="62" name="TextBox 61">
            <a:extLst>
              <a:ext uri="{FF2B5EF4-FFF2-40B4-BE49-F238E27FC236}">
                <a16:creationId xmlns:a16="http://schemas.microsoft.com/office/drawing/2014/main" id="{062C51B7-A5BD-4101-B166-23EE8E0C74F5}"/>
              </a:ext>
            </a:extLst>
          </p:cNvPr>
          <p:cNvSpPr txBox="1"/>
          <p:nvPr/>
        </p:nvSpPr>
        <p:spPr>
          <a:xfrm>
            <a:off x="8371983" y="3053628"/>
            <a:ext cx="33260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rgbClr val="3F3F3F"/>
                </a:solidFill>
                <a:latin typeface="Century Gothic"/>
              </a:rPr>
              <a:t>9</a:t>
            </a:r>
          </a:p>
        </p:txBody>
      </p:sp>
      <p:sp>
        <p:nvSpPr>
          <p:cNvPr id="85" name="TextBox 84">
            <a:extLst>
              <a:ext uri="{FF2B5EF4-FFF2-40B4-BE49-F238E27FC236}">
                <a16:creationId xmlns:a16="http://schemas.microsoft.com/office/drawing/2014/main" id="{9CA050DD-EF41-4C51-8E5E-9D4CEFC5E1FA}"/>
              </a:ext>
            </a:extLst>
          </p:cNvPr>
          <p:cNvSpPr txBox="1"/>
          <p:nvPr/>
        </p:nvSpPr>
        <p:spPr>
          <a:xfrm>
            <a:off x="8598752" y="4309930"/>
            <a:ext cx="195687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Agricultural Zones</a:t>
            </a:r>
          </a:p>
        </p:txBody>
      </p:sp>
      <p:sp>
        <p:nvSpPr>
          <p:cNvPr id="108" name="TextBox 107">
            <a:extLst>
              <a:ext uri="{FF2B5EF4-FFF2-40B4-BE49-F238E27FC236}">
                <a16:creationId xmlns:a16="http://schemas.microsoft.com/office/drawing/2014/main" id="{50415526-D8EA-48DA-948D-1E9755CF2F0A}"/>
              </a:ext>
            </a:extLst>
          </p:cNvPr>
          <p:cNvSpPr txBox="1"/>
          <p:nvPr/>
        </p:nvSpPr>
        <p:spPr>
          <a:xfrm>
            <a:off x="8598729" y="4501273"/>
            <a:ext cx="195687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Core Growing Zones</a:t>
            </a:r>
          </a:p>
        </p:txBody>
      </p:sp>
      <p:sp>
        <p:nvSpPr>
          <p:cNvPr id="6" name="TextBox 5">
            <a:extLst>
              <a:ext uri="{FF2B5EF4-FFF2-40B4-BE49-F238E27FC236}">
                <a16:creationId xmlns:a16="http://schemas.microsoft.com/office/drawing/2014/main" id="{BB3D7C94-4B2B-4388-B059-97070D7D42A1}"/>
              </a:ext>
            </a:extLst>
          </p:cNvPr>
          <p:cNvSpPr txBox="1"/>
          <p:nvPr/>
        </p:nvSpPr>
        <p:spPr>
          <a:xfrm>
            <a:off x="8274537" y="4867849"/>
            <a:ext cx="163256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0       400      800 km</a:t>
            </a:r>
          </a:p>
        </p:txBody>
      </p:sp>
      <p:grpSp>
        <p:nvGrpSpPr>
          <p:cNvPr id="5" name="Group 4">
            <a:extLst>
              <a:ext uri="{FF2B5EF4-FFF2-40B4-BE49-F238E27FC236}">
                <a16:creationId xmlns:a16="http://schemas.microsoft.com/office/drawing/2014/main" id="{D648C0C7-4C48-440A-B066-D0439AAD7581}"/>
              </a:ext>
            </a:extLst>
          </p:cNvPr>
          <p:cNvGrpSpPr/>
          <p:nvPr/>
        </p:nvGrpSpPr>
        <p:grpSpPr>
          <a:xfrm>
            <a:off x="6326256" y="1123356"/>
            <a:ext cx="523219" cy="815624"/>
            <a:chOff x="9361134" y="4923576"/>
            <a:chExt cx="372057" cy="509752"/>
          </a:xfrm>
        </p:grpSpPr>
        <p:sp>
          <p:nvSpPr>
            <p:cNvPr id="7" name="TextBox 6">
              <a:extLst>
                <a:ext uri="{FF2B5EF4-FFF2-40B4-BE49-F238E27FC236}">
                  <a16:creationId xmlns:a16="http://schemas.microsoft.com/office/drawing/2014/main" id="{A5223ADF-8533-46DA-B028-39062BD309BD}"/>
                </a:ext>
              </a:extLst>
            </p:cNvPr>
            <p:cNvSpPr txBox="1"/>
            <p:nvPr/>
          </p:nvSpPr>
          <p:spPr>
            <a:xfrm rot="16200000">
              <a:off x="9292287" y="4992423"/>
              <a:ext cx="509752" cy="3720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t>➣</a:t>
              </a:r>
            </a:p>
          </p:txBody>
        </p:sp>
        <p:sp>
          <p:nvSpPr>
            <p:cNvPr id="24" name="TextBox 23">
              <a:extLst>
                <a:ext uri="{FF2B5EF4-FFF2-40B4-BE49-F238E27FC236}">
                  <a16:creationId xmlns:a16="http://schemas.microsoft.com/office/drawing/2014/main" id="{CB8F83F6-E66B-426C-A49B-7BD1D9CE14D1}"/>
                </a:ext>
              </a:extLst>
            </p:cNvPr>
            <p:cNvSpPr txBox="1"/>
            <p:nvPr/>
          </p:nvSpPr>
          <p:spPr>
            <a:xfrm>
              <a:off x="9377931" y="4985711"/>
              <a:ext cx="332603" cy="2308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3F3F3F"/>
                  </a:solidFill>
                  <a:latin typeface="Century Gothic"/>
                </a:rPr>
                <a:t>N</a:t>
              </a:r>
              <a:endParaRPr lang="en-US" dirty="0"/>
            </a:p>
          </p:txBody>
        </p:sp>
      </p:grpSp>
      <p:sp>
        <p:nvSpPr>
          <p:cNvPr id="8" name="TextBox 7">
            <a:extLst>
              <a:ext uri="{FF2B5EF4-FFF2-40B4-BE49-F238E27FC236}">
                <a16:creationId xmlns:a16="http://schemas.microsoft.com/office/drawing/2014/main" id="{BFF7B569-66C6-4E32-9AB2-64C1D1357AE1}"/>
              </a:ext>
            </a:extLst>
          </p:cNvPr>
          <p:cNvSpPr txBox="1"/>
          <p:nvPr/>
        </p:nvSpPr>
        <p:spPr>
          <a:xfrm>
            <a:off x="5966604" y="850900"/>
            <a:ext cx="49784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3F3F3F"/>
                </a:solidFill>
                <a:latin typeface="Century Gothic"/>
              </a:rPr>
              <a:t>80°W                 72°W                68°W                 60°W                 52°W</a:t>
            </a:r>
            <a:endParaRPr lang="en-US" dirty="0"/>
          </a:p>
        </p:txBody>
      </p:sp>
      <p:sp>
        <p:nvSpPr>
          <p:cNvPr id="18" name="TextBox 17">
            <a:extLst>
              <a:ext uri="{FF2B5EF4-FFF2-40B4-BE49-F238E27FC236}">
                <a16:creationId xmlns:a16="http://schemas.microsoft.com/office/drawing/2014/main" id="{F6F4D365-5630-4911-8519-9B919CF50205}"/>
              </a:ext>
            </a:extLst>
          </p:cNvPr>
          <p:cNvSpPr txBox="1"/>
          <p:nvPr/>
        </p:nvSpPr>
        <p:spPr>
          <a:xfrm rot="16200000">
            <a:off x="8343551" y="3311831"/>
            <a:ext cx="49784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3F3F3F"/>
                </a:solidFill>
                <a:latin typeface="Century Gothic"/>
              </a:rPr>
              <a:t>36°S                   44°S                  38°S                  30°S                    22°S</a:t>
            </a:r>
            <a:endParaRPr lang="en-US" sz="1200" dirty="0">
              <a:latin typeface="Century Gothic"/>
            </a:endParaRPr>
          </a:p>
        </p:txBody>
      </p:sp>
    </p:spTree>
    <p:extLst>
      <p:ext uri="{BB962C8B-B14F-4D97-AF65-F5344CB8AC3E}">
        <p14:creationId xmlns:p14="http://schemas.microsoft.com/office/powerpoint/2010/main" val="40722968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337645"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2"/>
                </a:solidFill>
                <a:latin typeface="Century Gothic" panose="020F0302020204030204"/>
              </a:rPr>
              <a:t>Earth Observations</a:t>
            </a:r>
          </a:p>
        </p:txBody>
      </p:sp>
      <p:pic>
        <p:nvPicPr>
          <p:cNvPr id="2" name="Picture 3">
            <a:extLst>
              <a:ext uri="{FF2B5EF4-FFF2-40B4-BE49-F238E27FC236}">
                <a16:creationId xmlns:a16="http://schemas.microsoft.com/office/drawing/2014/main" id="{3A2E4A28-8718-414C-B9AD-003F2D0F3253}"/>
              </a:ext>
            </a:extLst>
          </p:cNvPr>
          <p:cNvPicPr>
            <a:picLocks noChangeAspect="1"/>
          </p:cNvPicPr>
          <p:nvPr/>
        </p:nvPicPr>
        <p:blipFill>
          <a:blip r:embed="rId3"/>
          <a:stretch>
            <a:fillRect/>
          </a:stretch>
        </p:blipFill>
        <p:spPr>
          <a:xfrm>
            <a:off x="4211716" y="813810"/>
            <a:ext cx="2390878" cy="1794633"/>
          </a:xfrm>
          <a:prstGeom prst="rect">
            <a:avLst/>
          </a:prstGeom>
        </p:spPr>
      </p:pic>
      <p:pic>
        <p:nvPicPr>
          <p:cNvPr id="4" name="Picture 4" descr="A picture containing device&#10;&#10;Description automatically generated">
            <a:extLst>
              <a:ext uri="{FF2B5EF4-FFF2-40B4-BE49-F238E27FC236}">
                <a16:creationId xmlns:a16="http://schemas.microsoft.com/office/drawing/2014/main" id="{82FB4781-5E65-478B-ABB1-E913EE07A22C}"/>
              </a:ext>
            </a:extLst>
          </p:cNvPr>
          <p:cNvPicPr>
            <a:picLocks noChangeAspect="1"/>
          </p:cNvPicPr>
          <p:nvPr/>
        </p:nvPicPr>
        <p:blipFill>
          <a:blip r:embed="rId4"/>
          <a:stretch>
            <a:fillRect/>
          </a:stretch>
        </p:blipFill>
        <p:spPr>
          <a:xfrm>
            <a:off x="5630677" y="2753977"/>
            <a:ext cx="1555136" cy="2164432"/>
          </a:xfrm>
          <a:prstGeom prst="rect">
            <a:avLst/>
          </a:prstGeom>
        </p:spPr>
      </p:pic>
      <p:pic>
        <p:nvPicPr>
          <p:cNvPr id="5" name="Picture 5" descr="A picture containing satellite, transport&#10;&#10;Description automatically generated">
            <a:extLst>
              <a:ext uri="{FF2B5EF4-FFF2-40B4-BE49-F238E27FC236}">
                <a16:creationId xmlns:a16="http://schemas.microsoft.com/office/drawing/2014/main" id="{9896AA10-1A69-4F5A-8C36-3128F97973B1}"/>
              </a:ext>
            </a:extLst>
          </p:cNvPr>
          <p:cNvPicPr>
            <a:picLocks noChangeAspect="1"/>
          </p:cNvPicPr>
          <p:nvPr/>
        </p:nvPicPr>
        <p:blipFill>
          <a:blip r:embed="rId5"/>
          <a:stretch>
            <a:fillRect/>
          </a:stretch>
        </p:blipFill>
        <p:spPr>
          <a:xfrm>
            <a:off x="4790581" y="5038483"/>
            <a:ext cx="2743200" cy="1373124"/>
          </a:xfrm>
          <a:prstGeom prst="rect">
            <a:avLst/>
          </a:prstGeom>
        </p:spPr>
      </p:pic>
      <p:pic>
        <p:nvPicPr>
          <p:cNvPr id="10" name="Picture 10">
            <a:extLst>
              <a:ext uri="{FF2B5EF4-FFF2-40B4-BE49-F238E27FC236}">
                <a16:creationId xmlns:a16="http://schemas.microsoft.com/office/drawing/2014/main" id="{E1832DDF-9451-4362-9340-28608A19DC45}"/>
              </a:ext>
            </a:extLst>
          </p:cNvPr>
          <p:cNvPicPr>
            <a:picLocks noChangeAspect="1"/>
          </p:cNvPicPr>
          <p:nvPr/>
        </p:nvPicPr>
        <p:blipFill rotWithShape="1">
          <a:blip r:embed="rId6"/>
          <a:srcRect l="26266" b="21739"/>
          <a:stretch/>
        </p:blipFill>
        <p:spPr>
          <a:xfrm>
            <a:off x="0" y="1221441"/>
            <a:ext cx="5162817" cy="5487272"/>
          </a:xfrm>
          <a:prstGeom prst="rect">
            <a:avLst/>
          </a:prstGeom>
        </p:spPr>
      </p:pic>
      <p:sp>
        <p:nvSpPr>
          <p:cNvPr id="6" name="Text Placeholder 2">
            <a:extLst>
              <a:ext uri="{FF2B5EF4-FFF2-40B4-BE49-F238E27FC236}">
                <a16:creationId xmlns:a16="http://schemas.microsoft.com/office/drawing/2014/main" id="{AA947D88-648D-4275-9501-63A3B8F49CD6}"/>
              </a:ext>
            </a:extLst>
          </p:cNvPr>
          <p:cNvSpPr txBox="1">
            <a:spLocks/>
          </p:cNvSpPr>
          <p:nvPr/>
        </p:nvSpPr>
        <p:spPr>
          <a:xfrm>
            <a:off x="7635972" y="5115650"/>
            <a:ext cx="4017405" cy="1323439"/>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b="1" dirty="0">
                <a:solidFill>
                  <a:srgbClr val="3F3F3F"/>
                </a:solidFill>
                <a:latin typeface="Century Gothic" panose="020F0302020204030204"/>
              </a:rPr>
              <a:t>Global Precipitation Measurement (GPM) </a:t>
            </a:r>
          </a:p>
          <a:p>
            <a:pPr marL="0" indent="0">
              <a:lnSpc>
                <a:spcPct val="100000"/>
              </a:lnSpc>
              <a:spcBef>
                <a:spcPts val="0"/>
              </a:spcBef>
              <a:buNone/>
            </a:pPr>
            <a:r>
              <a:rPr lang="en-US" sz="2000" dirty="0">
                <a:solidFill>
                  <a:srgbClr val="3F3F3F"/>
                </a:solidFill>
                <a:latin typeface="Century Gothic"/>
                <a:ea typeface="+mn-lt"/>
                <a:cs typeface="+mn-lt"/>
              </a:rPr>
              <a:t>Integrated Multi-satellitE Retrievals for GPM (</a:t>
            </a:r>
            <a:r>
              <a:rPr lang="en-US" sz="2000" dirty="0">
                <a:solidFill>
                  <a:srgbClr val="3F3F3F"/>
                </a:solidFill>
                <a:latin typeface="Century Gothic" panose="020F0302020204030204"/>
              </a:rPr>
              <a:t>IMERG)</a:t>
            </a:r>
            <a:endParaRPr lang="en-US" dirty="0">
              <a:solidFill>
                <a:srgbClr val="3F3F3F"/>
              </a:solidFill>
              <a:cs typeface="Calibri"/>
            </a:endParaRPr>
          </a:p>
        </p:txBody>
      </p:sp>
      <p:sp>
        <p:nvSpPr>
          <p:cNvPr id="11" name="Text Placeholder 2">
            <a:extLst>
              <a:ext uri="{FF2B5EF4-FFF2-40B4-BE49-F238E27FC236}">
                <a16:creationId xmlns:a16="http://schemas.microsoft.com/office/drawing/2014/main" id="{CDF9F816-3509-4BD5-935F-9D8EE4AB48DF}"/>
              </a:ext>
            </a:extLst>
          </p:cNvPr>
          <p:cNvSpPr txBox="1">
            <a:spLocks/>
          </p:cNvSpPr>
          <p:nvPr/>
        </p:nvSpPr>
        <p:spPr>
          <a:xfrm>
            <a:off x="7319914" y="3076434"/>
            <a:ext cx="2590682" cy="707886"/>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b="1" dirty="0">
                <a:solidFill>
                  <a:schemeClr val="tx1">
                    <a:lumMod val="75000"/>
                    <a:lumOff val="25000"/>
                  </a:schemeClr>
                </a:solidFill>
                <a:latin typeface="Century Gothic" panose="020F0302020204030204"/>
              </a:rPr>
              <a:t>Soil Moisture Active Passive (SMAP)</a:t>
            </a:r>
            <a:endParaRPr lang="en-US" sz="2000" dirty="0">
              <a:solidFill>
                <a:schemeClr val="tx1">
                  <a:lumMod val="75000"/>
                  <a:lumOff val="25000"/>
                </a:schemeClr>
              </a:solidFill>
              <a:latin typeface="Century Gothic" panose="020F0302020204030204"/>
            </a:endParaRPr>
          </a:p>
        </p:txBody>
      </p:sp>
      <p:sp>
        <p:nvSpPr>
          <p:cNvPr id="12" name="Text Placeholder 2">
            <a:extLst>
              <a:ext uri="{FF2B5EF4-FFF2-40B4-BE49-F238E27FC236}">
                <a16:creationId xmlns:a16="http://schemas.microsoft.com/office/drawing/2014/main" id="{B500149D-1B09-42D3-A6FA-151778C2F1C3}"/>
              </a:ext>
            </a:extLst>
          </p:cNvPr>
          <p:cNvSpPr txBox="1">
            <a:spLocks/>
          </p:cNvSpPr>
          <p:nvPr/>
        </p:nvSpPr>
        <p:spPr>
          <a:xfrm>
            <a:off x="6603926" y="759407"/>
            <a:ext cx="3887702" cy="1015663"/>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b="1" dirty="0">
                <a:solidFill>
                  <a:schemeClr val="tx1">
                    <a:lumMod val="75000"/>
                    <a:lumOff val="25000"/>
                  </a:schemeClr>
                </a:solidFill>
                <a:latin typeface="Century Gothic" panose="020F0302020204030204"/>
              </a:rPr>
              <a:t>Terra </a:t>
            </a:r>
            <a:r>
              <a:rPr lang="en-US" sz="2000" dirty="0">
                <a:solidFill>
                  <a:schemeClr val="tx1">
                    <a:lumMod val="75000"/>
                    <a:lumOff val="25000"/>
                  </a:schemeClr>
                </a:solidFill>
                <a:latin typeface="Century Gothic"/>
                <a:ea typeface="+mn-lt"/>
                <a:cs typeface="+mn-lt"/>
              </a:rPr>
              <a:t>Moderate Resolution Imaging Spectroradiometer (MODIS)</a:t>
            </a:r>
            <a:endParaRPr lang="en-US" dirty="0">
              <a:solidFill>
                <a:schemeClr val="tx1">
                  <a:lumMod val="75000"/>
                  <a:lumOff val="25000"/>
                </a:schemeClr>
              </a:solidFill>
              <a:latin typeface="Century Gothic"/>
              <a:cs typeface="Calibri" panose="020F0502020204030204"/>
            </a:endParaRPr>
          </a:p>
        </p:txBody>
      </p:sp>
      <p:sp>
        <p:nvSpPr>
          <p:cNvPr id="8" name="TextBox 7">
            <a:extLst>
              <a:ext uri="{FF2B5EF4-FFF2-40B4-BE49-F238E27FC236}">
                <a16:creationId xmlns:a16="http://schemas.microsoft.com/office/drawing/2014/main" id="{8BA08E57-B794-4D19-9EEC-D638EF56C51F}"/>
              </a:ext>
            </a:extLst>
          </p:cNvPr>
          <p:cNvSpPr txBox="1"/>
          <p:nvPr/>
        </p:nvSpPr>
        <p:spPr>
          <a:xfrm>
            <a:off x="15220" y="6440637"/>
            <a:ext cx="2286000" cy="275849"/>
          </a:xfrm>
          <a:prstGeom prst="rect">
            <a:avLst/>
          </a:prstGeom>
          <a:solidFill>
            <a:srgbClr val="000000">
              <a:alpha val="50000"/>
            </a:srgb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US" sz="1050" dirty="0">
                <a:solidFill>
                  <a:srgbClr val="FFFFFF"/>
                </a:solidFill>
                <a:latin typeface="Century Gothic"/>
              </a:rPr>
              <a:t>Image Credit: NASA, Wikimedia</a:t>
            </a:r>
          </a:p>
        </p:txBody>
      </p:sp>
    </p:spTree>
    <p:extLst>
      <p:ext uri="{BB962C8B-B14F-4D97-AF65-F5344CB8AC3E}">
        <p14:creationId xmlns:p14="http://schemas.microsoft.com/office/powerpoint/2010/main" val="16278306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Connector: Elbow 44">
            <a:extLst>
              <a:ext uri="{FF2B5EF4-FFF2-40B4-BE49-F238E27FC236}">
                <a16:creationId xmlns:a16="http://schemas.microsoft.com/office/drawing/2014/main" id="{D447EA11-CE74-4D1C-A74A-4930176FEB71}"/>
              </a:ext>
            </a:extLst>
          </p:cNvPr>
          <p:cNvCxnSpPr>
            <a:cxnSpLocks/>
          </p:cNvCxnSpPr>
          <p:nvPr/>
        </p:nvCxnSpPr>
        <p:spPr>
          <a:xfrm flipV="1">
            <a:off x="8245537" y="2361664"/>
            <a:ext cx="1332084" cy="0"/>
          </a:xfrm>
          <a:prstGeom prst="bentConnector3">
            <a:avLst>
              <a:gd name="adj1" fmla="val 50000"/>
            </a:avLst>
          </a:prstGeom>
          <a:ln w="28575">
            <a:solidFill>
              <a:schemeClr val="accent2"/>
            </a:solidFill>
            <a:tailEnd type="triangle"/>
          </a:ln>
        </p:spPr>
        <p:style>
          <a:lnRef idx="3">
            <a:schemeClr val="accent2"/>
          </a:lnRef>
          <a:fillRef idx="0">
            <a:schemeClr val="accent2"/>
          </a:fillRef>
          <a:effectRef idx="2">
            <a:schemeClr val="accent2"/>
          </a:effectRef>
          <a:fontRef idx="minor">
            <a:schemeClr val="tx1"/>
          </a:fontRef>
        </p:style>
      </p:cxnSp>
      <p:cxnSp>
        <p:nvCxnSpPr>
          <p:cNvPr id="123" name="Straight Arrow Connector 122">
            <a:extLst>
              <a:ext uri="{FF2B5EF4-FFF2-40B4-BE49-F238E27FC236}">
                <a16:creationId xmlns:a16="http://schemas.microsoft.com/office/drawing/2014/main" id="{A0853650-5648-4BE9-AF22-267F9B365E0D}"/>
              </a:ext>
            </a:extLst>
          </p:cNvPr>
          <p:cNvCxnSpPr>
            <a:cxnSpLocks/>
          </p:cNvCxnSpPr>
          <p:nvPr/>
        </p:nvCxnSpPr>
        <p:spPr>
          <a:xfrm>
            <a:off x="6566239" y="3638331"/>
            <a:ext cx="3003928" cy="2557"/>
          </a:xfrm>
          <a:prstGeom prst="straightConnector1">
            <a:avLst/>
          </a:prstGeom>
          <a:ln w="28575">
            <a:solidFill>
              <a:schemeClr val="accent2"/>
            </a:solidFill>
            <a:tailEnd type="triangle"/>
          </a:ln>
        </p:spPr>
        <p:style>
          <a:lnRef idx="3">
            <a:schemeClr val="accent6"/>
          </a:lnRef>
          <a:fillRef idx="0">
            <a:schemeClr val="accent6"/>
          </a:fillRef>
          <a:effectRef idx="2">
            <a:schemeClr val="accent6"/>
          </a:effectRef>
          <a:fontRef idx="minor">
            <a:schemeClr val="tx1"/>
          </a:fontRef>
        </p:style>
      </p:cxnSp>
      <p:cxnSp>
        <p:nvCxnSpPr>
          <p:cNvPr id="109" name="Straight Arrow Connector 108">
            <a:extLst>
              <a:ext uri="{FF2B5EF4-FFF2-40B4-BE49-F238E27FC236}">
                <a16:creationId xmlns:a16="http://schemas.microsoft.com/office/drawing/2014/main" id="{FFC644EE-C4CA-483D-B902-6CEBB9F466D5}"/>
              </a:ext>
            </a:extLst>
          </p:cNvPr>
          <p:cNvCxnSpPr>
            <a:cxnSpLocks/>
          </p:cNvCxnSpPr>
          <p:nvPr/>
        </p:nvCxnSpPr>
        <p:spPr>
          <a:xfrm>
            <a:off x="6053385" y="3637830"/>
            <a:ext cx="514728" cy="2557"/>
          </a:xfrm>
          <a:prstGeom prst="straightConnector1">
            <a:avLst/>
          </a:prstGeom>
          <a:ln w="28575">
            <a:solidFill>
              <a:schemeClr val="accent2"/>
            </a:solidFill>
            <a:tailEnd type="triangle"/>
          </a:ln>
        </p:spPr>
        <p:style>
          <a:lnRef idx="3">
            <a:schemeClr val="accent6"/>
          </a:lnRef>
          <a:fillRef idx="0">
            <a:schemeClr val="accent6"/>
          </a:fillRef>
          <a:effectRef idx="2">
            <a:schemeClr val="accent6"/>
          </a:effectRef>
          <a:fontRef idx="minor">
            <a:schemeClr val="tx1"/>
          </a:fontRef>
        </p:style>
      </p:cxnSp>
      <p:cxnSp>
        <p:nvCxnSpPr>
          <p:cNvPr id="93" name="Straight Arrow Connector 92">
            <a:extLst>
              <a:ext uri="{FF2B5EF4-FFF2-40B4-BE49-F238E27FC236}">
                <a16:creationId xmlns:a16="http://schemas.microsoft.com/office/drawing/2014/main" id="{AFEDB8FA-1DE2-485B-A5B1-F4D57EC18B87}"/>
              </a:ext>
            </a:extLst>
          </p:cNvPr>
          <p:cNvCxnSpPr>
            <a:cxnSpLocks/>
          </p:cNvCxnSpPr>
          <p:nvPr/>
        </p:nvCxnSpPr>
        <p:spPr>
          <a:xfrm>
            <a:off x="6579593" y="5306781"/>
            <a:ext cx="3012761" cy="8645"/>
          </a:xfrm>
          <a:prstGeom prst="straightConnector1">
            <a:avLst/>
          </a:prstGeom>
          <a:ln w="28575">
            <a:solidFill>
              <a:schemeClr val="accent2"/>
            </a:solidFill>
            <a:tailEnd type="triangle"/>
          </a:ln>
        </p:spPr>
        <p:style>
          <a:lnRef idx="3">
            <a:schemeClr val="accent6"/>
          </a:lnRef>
          <a:fillRef idx="0">
            <a:schemeClr val="accent6"/>
          </a:fillRef>
          <a:effectRef idx="2">
            <a:schemeClr val="accent6"/>
          </a:effectRef>
          <a:fontRef idx="minor">
            <a:schemeClr val="tx1"/>
          </a:fontRef>
        </p:style>
      </p:cxnSp>
      <p:sp>
        <p:nvSpPr>
          <p:cNvPr id="92" name="Rectangle 91">
            <a:extLst>
              <a:ext uri="{FF2B5EF4-FFF2-40B4-BE49-F238E27FC236}">
                <a16:creationId xmlns:a16="http://schemas.microsoft.com/office/drawing/2014/main" id="{D7789863-EEA2-438A-8C41-FDF248DBDAE5}"/>
              </a:ext>
            </a:extLst>
          </p:cNvPr>
          <p:cNvSpPr/>
          <p:nvPr/>
        </p:nvSpPr>
        <p:spPr>
          <a:xfrm>
            <a:off x="588351" y="1672736"/>
            <a:ext cx="2332892" cy="1606062"/>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a:extLst>
              <a:ext uri="{FF2B5EF4-FFF2-40B4-BE49-F238E27FC236}">
                <a16:creationId xmlns:a16="http://schemas.microsoft.com/office/drawing/2014/main" id="{692266D2-79EE-4AC0-95B8-CB59E6A829D8}"/>
              </a:ext>
            </a:extLst>
          </p:cNvPr>
          <p:cNvSpPr/>
          <p:nvPr/>
        </p:nvSpPr>
        <p:spPr>
          <a:xfrm>
            <a:off x="588352" y="3501536"/>
            <a:ext cx="2332892" cy="3036277"/>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2" name="Connector: Elbow 41">
            <a:extLst>
              <a:ext uri="{FF2B5EF4-FFF2-40B4-BE49-F238E27FC236}">
                <a16:creationId xmlns:a16="http://schemas.microsoft.com/office/drawing/2014/main" id="{1C5FDF8A-000E-49FD-A6BB-23C6A06899E2}"/>
              </a:ext>
            </a:extLst>
          </p:cNvPr>
          <p:cNvCxnSpPr>
            <a:cxnSpLocks/>
          </p:cNvCxnSpPr>
          <p:nvPr/>
        </p:nvCxnSpPr>
        <p:spPr>
          <a:xfrm>
            <a:off x="2784541" y="4788909"/>
            <a:ext cx="1339515" cy="505725"/>
          </a:xfrm>
          <a:prstGeom prst="bentConnector3">
            <a:avLst/>
          </a:prstGeom>
          <a:ln w="28575">
            <a:solidFill>
              <a:schemeClr val="accent2"/>
            </a:solidFill>
            <a:tailEnd type="triangle"/>
          </a:ln>
        </p:spPr>
        <p:style>
          <a:lnRef idx="3">
            <a:schemeClr val="accent2"/>
          </a:lnRef>
          <a:fillRef idx="0">
            <a:schemeClr val="accent2"/>
          </a:fillRef>
          <a:effectRef idx="2">
            <a:schemeClr val="accent2"/>
          </a:effectRef>
          <a:fontRef idx="minor">
            <a:schemeClr val="tx1"/>
          </a:fontRef>
        </p:style>
      </p:cxnSp>
      <p:sp>
        <p:nvSpPr>
          <p:cNvPr id="3" name="Title 4"/>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2"/>
                </a:solidFill>
                <a:latin typeface="Century Gothic" panose="020F0302020204030204"/>
              </a:rPr>
              <a:t>Methodology</a:t>
            </a:r>
            <a:endParaRPr lang="en-US" dirty="0"/>
          </a:p>
        </p:txBody>
      </p:sp>
      <p:sp>
        <p:nvSpPr>
          <p:cNvPr id="18" name="Rectangle: Rounded Corners 17">
            <a:extLst>
              <a:ext uri="{FF2B5EF4-FFF2-40B4-BE49-F238E27FC236}">
                <a16:creationId xmlns:a16="http://schemas.microsoft.com/office/drawing/2014/main" id="{641DCB61-863D-42F2-AEA6-F82852A9E7CD}"/>
              </a:ext>
            </a:extLst>
          </p:cNvPr>
          <p:cNvSpPr/>
          <p:nvPr/>
        </p:nvSpPr>
        <p:spPr>
          <a:xfrm>
            <a:off x="711024" y="3640238"/>
            <a:ext cx="2077855" cy="572687"/>
          </a:xfrm>
          <a:prstGeom prst="roundRect">
            <a:avLst/>
          </a:prstGeom>
          <a:solidFill>
            <a:schemeClr val="accent2">
              <a:lumMod val="40000"/>
              <a:lumOff val="60000"/>
            </a:schemeClr>
          </a:solidFill>
          <a:ln>
            <a:solidFill>
              <a:srgbClr val="CD712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rgbClr val="3F3F3F"/>
                </a:solidFill>
                <a:latin typeface="Century Gothic"/>
                <a:cs typeface="Calibri"/>
              </a:rPr>
              <a:t>Terra MODIS: </a:t>
            </a:r>
            <a:endParaRPr lang="en-US" dirty="0"/>
          </a:p>
          <a:p>
            <a:pPr algn="ctr"/>
            <a:r>
              <a:rPr lang="en-US" sz="1600" dirty="0">
                <a:solidFill>
                  <a:srgbClr val="3F3F3F"/>
                </a:solidFill>
                <a:latin typeface="Century Gothic"/>
                <a:cs typeface="Calibri"/>
              </a:rPr>
              <a:t>NDVI</a:t>
            </a:r>
          </a:p>
        </p:txBody>
      </p:sp>
      <p:sp>
        <p:nvSpPr>
          <p:cNvPr id="25" name="TextBox 24">
            <a:extLst>
              <a:ext uri="{FF2B5EF4-FFF2-40B4-BE49-F238E27FC236}">
                <a16:creationId xmlns:a16="http://schemas.microsoft.com/office/drawing/2014/main" id="{EA98CA93-2B8F-4407-9E40-523C360A9A5C}"/>
              </a:ext>
            </a:extLst>
          </p:cNvPr>
          <p:cNvSpPr txBox="1"/>
          <p:nvPr/>
        </p:nvSpPr>
        <p:spPr>
          <a:xfrm>
            <a:off x="-9221" y="1036122"/>
            <a:ext cx="3695699" cy="412016"/>
          </a:xfrm>
          <a:prstGeom prst="rect">
            <a:avLst/>
          </a:prstGeom>
          <a:solidFill>
            <a:schemeClr val="accent2">
              <a:lumMod val="40000"/>
              <a:lumOff val="60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tx1">
                    <a:lumMod val="75000"/>
                    <a:lumOff val="25000"/>
                  </a:schemeClr>
                </a:solidFill>
                <a:latin typeface="Century Gothic"/>
              </a:rPr>
              <a:t>Inpu</a:t>
            </a:r>
            <a:r>
              <a:rPr lang="en-US" sz="2000" b="1" dirty="0">
                <a:solidFill>
                  <a:srgbClr val="3F3F3F"/>
                </a:solidFill>
                <a:latin typeface="Century Gothic"/>
              </a:rPr>
              <a:t>ts</a:t>
            </a:r>
            <a:endParaRPr lang="en-US" sz="2000" b="1" dirty="0">
              <a:solidFill>
                <a:srgbClr val="3F3F3F"/>
              </a:solidFill>
            </a:endParaRPr>
          </a:p>
        </p:txBody>
      </p:sp>
      <p:sp>
        <p:nvSpPr>
          <p:cNvPr id="26" name="Rectangle: Rounded Corners 25">
            <a:extLst>
              <a:ext uri="{FF2B5EF4-FFF2-40B4-BE49-F238E27FC236}">
                <a16:creationId xmlns:a16="http://schemas.microsoft.com/office/drawing/2014/main" id="{599DFF1F-420D-4F80-9A06-4AD16D14AA1D}"/>
              </a:ext>
            </a:extLst>
          </p:cNvPr>
          <p:cNvSpPr/>
          <p:nvPr/>
        </p:nvSpPr>
        <p:spPr>
          <a:xfrm>
            <a:off x="9585537" y="4848088"/>
            <a:ext cx="2121833" cy="892238"/>
          </a:xfrm>
          <a:prstGeom prst="roundRect">
            <a:avLst/>
          </a:prstGeom>
          <a:solidFill>
            <a:srgbClr val="ED7D3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rgbClr val="3F3F3F"/>
                </a:solidFill>
                <a:latin typeface="Century Gothic"/>
                <a:cs typeface="Calibri"/>
              </a:rPr>
              <a:t>Timeseries results</a:t>
            </a:r>
          </a:p>
        </p:txBody>
      </p:sp>
      <p:cxnSp>
        <p:nvCxnSpPr>
          <p:cNvPr id="39" name="Straight Arrow Connector 38">
            <a:extLst>
              <a:ext uri="{FF2B5EF4-FFF2-40B4-BE49-F238E27FC236}">
                <a16:creationId xmlns:a16="http://schemas.microsoft.com/office/drawing/2014/main" id="{974B38A7-D081-4F7C-B40C-AE0AE9CE3EBC}"/>
              </a:ext>
            </a:extLst>
          </p:cNvPr>
          <p:cNvCxnSpPr>
            <a:cxnSpLocks/>
          </p:cNvCxnSpPr>
          <p:nvPr/>
        </p:nvCxnSpPr>
        <p:spPr>
          <a:xfrm>
            <a:off x="6114378" y="2361062"/>
            <a:ext cx="432667" cy="2557"/>
          </a:xfrm>
          <a:prstGeom prst="straightConnector1">
            <a:avLst/>
          </a:prstGeom>
          <a:ln w="28575">
            <a:solidFill>
              <a:schemeClr val="accent2"/>
            </a:solidFill>
            <a:tailEnd type="triangle"/>
          </a:ln>
        </p:spPr>
        <p:style>
          <a:lnRef idx="3">
            <a:schemeClr val="accent6"/>
          </a:lnRef>
          <a:fillRef idx="0">
            <a:schemeClr val="accent6"/>
          </a:fillRef>
          <a:effectRef idx="2">
            <a:schemeClr val="accent6"/>
          </a:effectRef>
          <a:fontRef idx="minor">
            <a:schemeClr val="tx1"/>
          </a:fontRef>
        </p:style>
      </p:cxnSp>
      <p:cxnSp>
        <p:nvCxnSpPr>
          <p:cNvPr id="40" name="Straight Arrow Connector 39">
            <a:extLst>
              <a:ext uri="{FF2B5EF4-FFF2-40B4-BE49-F238E27FC236}">
                <a16:creationId xmlns:a16="http://schemas.microsoft.com/office/drawing/2014/main" id="{18809840-F7B3-4929-AAD9-9A6C045F5823}"/>
              </a:ext>
            </a:extLst>
          </p:cNvPr>
          <p:cNvCxnSpPr>
            <a:cxnSpLocks/>
          </p:cNvCxnSpPr>
          <p:nvPr/>
        </p:nvCxnSpPr>
        <p:spPr>
          <a:xfrm>
            <a:off x="4120074" y="5297041"/>
            <a:ext cx="2460739" cy="16235"/>
          </a:xfrm>
          <a:prstGeom prst="straightConnector1">
            <a:avLst/>
          </a:prstGeom>
          <a:ln w="28575">
            <a:solidFill>
              <a:schemeClr val="accent2"/>
            </a:solidFill>
            <a:tailEnd type="triangle"/>
          </a:ln>
        </p:spPr>
        <p:style>
          <a:lnRef idx="3">
            <a:schemeClr val="accent6"/>
          </a:lnRef>
          <a:fillRef idx="0">
            <a:schemeClr val="accent6"/>
          </a:fillRef>
          <a:effectRef idx="2">
            <a:schemeClr val="accent6"/>
          </a:effectRef>
          <a:fontRef idx="minor">
            <a:schemeClr val="tx1"/>
          </a:fontRef>
        </p:style>
      </p:cxnSp>
      <p:sp>
        <p:nvSpPr>
          <p:cNvPr id="80" name="Rectangle: Rounded Corners 79">
            <a:extLst>
              <a:ext uri="{FF2B5EF4-FFF2-40B4-BE49-F238E27FC236}">
                <a16:creationId xmlns:a16="http://schemas.microsoft.com/office/drawing/2014/main" id="{BF5140B4-9A8E-4A82-AD0F-A51622949406}"/>
              </a:ext>
            </a:extLst>
          </p:cNvPr>
          <p:cNvSpPr/>
          <p:nvPr/>
        </p:nvSpPr>
        <p:spPr>
          <a:xfrm>
            <a:off x="711023" y="1852990"/>
            <a:ext cx="2077856" cy="560151"/>
          </a:xfrm>
          <a:prstGeom prst="roundRect">
            <a:avLst/>
          </a:prstGeom>
          <a:solidFill>
            <a:schemeClr val="accent2">
              <a:lumMod val="40000"/>
              <a:lumOff val="60000"/>
            </a:schemeClr>
          </a:solidFill>
          <a:ln>
            <a:solidFill>
              <a:srgbClr val="CD712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rgbClr val="3F3F3F"/>
                </a:solidFill>
                <a:latin typeface="Century Gothic"/>
                <a:cs typeface="Calibri"/>
              </a:rPr>
              <a:t>Crop Yield Data</a:t>
            </a:r>
            <a:endParaRPr lang="en-US" dirty="0"/>
          </a:p>
        </p:txBody>
      </p:sp>
      <p:sp>
        <p:nvSpPr>
          <p:cNvPr id="81" name="Rectangle: Rounded Corners 80">
            <a:extLst>
              <a:ext uri="{FF2B5EF4-FFF2-40B4-BE49-F238E27FC236}">
                <a16:creationId xmlns:a16="http://schemas.microsoft.com/office/drawing/2014/main" id="{F2EE34BC-B2CC-48E7-99C9-90835FEF2B8A}"/>
              </a:ext>
            </a:extLst>
          </p:cNvPr>
          <p:cNvSpPr/>
          <p:nvPr/>
        </p:nvSpPr>
        <p:spPr>
          <a:xfrm>
            <a:off x="711021" y="2532926"/>
            <a:ext cx="2077856" cy="560151"/>
          </a:xfrm>
          <a:prstGeom prst="roundRect">
            <a:avLst/>
          </a:prstGeom>
          <a:solidFill>
            <a:schemeClr val="accent2">
              <a:lumMod val="40000"/>
              <a:lumOff val="60000"/>
            </a:schemeClr>
          </a:solidFill>
          <a:ln>
            <a:solidFill>
              <a:srgbClr val="CD712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rgbClr val="3F3F3F"/>
                </a:solidFill>
                <a:latin typeface="Century Gothic"/>
                <a:cs typeface="Calibri"/>
              </a:rPr>
              <a:t>Study Area Shapefiles</a:t>
            </a:r>
            <a:endParaRPr lang="en-US" dirty="0"/>
          </a:p>
        </p:txBody>
      </p:sp>
      <p:sp>
        <p:nvSpPr>
          <p:cNvPr id="82" name="Rectangle: Rounded Corners 81">
            <a:extLst>
              <a:ext uri="{FF2B5EF4-FFF2-40B4-BE49-F238E27FC236}">
                <a16:creationId xmlns:a16="http://schemas.microsoft.com/office/drawing/2014/main" id="{19632EF6-8C81-4BB8-85D8-AB1A430565FE}"/>
              </a:ext>
            </a:extLst>
          </p:cNvPr>
          <p:cNvSpPr/>
          <p:nvPr/>
        </p:nvSpPr>
        <p:spPr>
          <a:xfrm>
            <a:off x="711023" y="4507745"/>
            <a:ext cx="2077855" cy="572687"/>
          </a:xfrm>
          <a:prstGeom prst="roundRect">
            <a:avLst/>
          </a:prstGeom>
          <a:solidFill>
            <a:schemeClr val="accent2">
              <a:lumMod val="40000"/>
              <a:lumOff val="60000"/>
            </a:schemeClr>
          </a:solidFill>
          <a:ln>
            <a:solidFill>
              <a:srgbClr val="CD712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rgbClr val="3F3F3F"/>
                </a:solidFill>
                <a:latin typeface="Century Gothic"/>
                <a:cs typeface="Calibri"/>
              </a:rPr>
              <a:t>Terra MODIS: Temperature</a:t>
            </a:r>
            <a:endParaRPr lang="en-US" sz="1600" dirty="0">
              <a:cs typeface="Calibri"/>
            </a:endParaRPr>
          </a:p>
        </p:txBody>
      </p:sp>
      <p:sp>
        <p:nvSpPr>
          <p:cNvPr id="83" name="Rectangle: Rounded Corners 82">
            <a:extLst>
              <a:ext uri="{FF2B5EF4-FFF2-40B4-BE49-F238E27FC236}">
                <a16:creationId xmlns:a16="http://schemas.microsoft.com/office/drawing/2014/main" id="{AEF0B229-077B-4B3C-8070-0CA6743867D8}"/>
              </a:ext>
            </a:extLst>
          </p:cNvPr>
          <p:cNvSpPr/>
          <p:nvPr/>
        </p:nvSpPr>
        <p:spPr>
          <a:xfrm>
            <a:off x="711022" y="5187683"/>
            <a:ext cx="2077855" cy="572687"/>
          </a:xfrm>
          <a:prstGeom prst="roundRect">
            <a:avLst/>
          </a:prstGeom>
          <a:solidFill>
            <a:schemeClr val="accent2">
              <a:lumMod val="40000"/>
              <a:lumOff val="60000"/>
            </a:schemeClr>
          </a:solidFill>
          <a:ln>
            <a:solidFill>
              <a:srgbClr val="CD712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rgbClr val="3F3F3F"/>
                </a:solidFill>
                <a:latin typeface="Century Gothic"/>
                <a:cs typeface="Calibri"/>
              </a:rPr>
              <a:t>GPM IMERG: Precipitation</a:t>
            </a:r>
            <a:endParaRPr lang="en-US" dirty="0"/>
          </a:p>
        </p:txBody>
      </p:sp>
      <p:sp>
        <p:nvSpPr>
          <p:cNvPr id="84" name="Rectangle: Rounded Corners 83">
            <a:extLst>
              <a:ext uri="{FF2B5EF4-FFF2-40B4-BE49-F238E27FC236}">
                <a16:creationId xmlns:a16="http://schemas.microsoft.com/office/drawing/2014/main" id="{0144D893-BA99-4DD4-B91C-87FF8E7207C2}"/>
              </a:ext>
            </a:extLst>
          </p:cNvPr>
          <p:cNvSpPr/>
          <p:nvPr/>
        </p:nvSpPr>
        <p:spPr>
          <a:xfrm>
            <a:off x="711021" y="5867620"/>
            <a:ext cx="2077855" cy="572687"/>
          </a:xfrm>
          <a:prstGeom prst="roundRect">
            <a:avLst/>
          </a:prstGeom>
          <a:solidFill>
            <a:schemeClr val="accent2">
              <a:lumMod val="40000"/>
              <a:lumOff val="60000"/>
            </a:schemeClr>
          </a:solidFill>
          <a:ln>
            <a:solidFill>
              <a:srgbClr val="CD712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rgbClr val="3F3F3F"/>
                </a:solidFill>
                <a:latin typeface="Century Gothic"/>
                <a:cs typeface="Calibri"/>
              </a:rPr>
              <a:t>SMAP: Soil Moisture</a:t>
            </a:r>
            <a:endParaRPr lang="en-US" dirty="0"/>
          </a:p>
        </p:txBody>
      </p:sp>
      <p:cxnSp>
        <p:nvCxnSpPr>
          <p:cNvPr id="86" name="Connector: Elbow 85">
            <a:extLst>
              <a:ext uri="{FF2B5EF4-FFF2-40B4-BE49-F238E27FC236}">
                <a16:creationId xmlns:a16="http://schemas.microsoft.com/office/drawing/2014/main" id="{1817EF3F-ED2F-4983-B1B1-4C059AA6906C}"/>
              </a:ext>
            </a:extLst>
          </p:cNvPr>
          <p:cNvCxnSpPr>
            <a:cxnSpLocks/>
          </p:cNvCxnSpPr>
          <p:nvPr/>
        </p:nvCxnSpPr>
        <p:spPr>
          <a:xfrm>
            <a:off x="2784540" y="4064463"/>
            <a:ext cx="1339515" cy="1244281"/>
          </a:xfrm>
          <a:prstGeom prst="bentConnector3">
            <a:avLst/>
          </a:prstGeom>
          <a:ln w="28575">
            <a:solidFill>
              <a:schemeClr val="accent2"/>
            </a:solidFill>
            <a:tailEnd type="triangle"/>
          </a:ln>
        </p:spPr>
        <p:style>
          <a:lnRef idx="3">
            <a:schemeClr val="accent2"/>
          </a:lnRef>
          <a:fillRef idx="0">
            <a:schemeClr val="accent2"/>
          </a:fillRef>
          <a:effectRef idx="2">
            <a:schemeClr val="accent2"/>
          </a:effectRef>
          <a:fontRef idx="minor">
            <a:schemeClr val="tx1"/>
          </a:fontRef>
        </p:style>
      </p:cxnSp>
      <p:cxnSp>
        <p:nvCxnSpPr>
          <p:cNvPr id="87" name="Connector: Elbow 86">
            <a:extLst>
              <a:ext uri="{FF2B5EF4-FFF2-40B4-BE49-F238E27FC236}">
                <a16:creationId xmlns:a16="http://schemas.microsoft.com/office/drawing/2014/main" id="{927E578E-E5C3-44C7-866B-ECB9076D5558}"/>
              </a:ext>
            </a:extLst>
          </p:cNvPr>
          <p:cNvCxnSpPr>
            <a:cxnSpLocks/>
          </p:cNvCxnSpPr>
          <p:nvPr/>
        </p:nvCxnSpPr>
        <p:spPr>
          <a:xfrm flipV="1">
            <a:off x="2784540" y="2530550"/>
            <a:ext cx="1339514" cy="1320326"/>
          </a:xfrm>
          <a:prstGeom prst="bentConnector3">
            <a:avLst/>
          </a:prstGeom>
          <a:ln w="28575">
            <a:solidFill>
              <a:schemeClr val="accent2"/>
            </a:solidFill>
            <a:tailEnd type="triangle"/>
          </a:ln>
        </p:spPr>
        <p:style>
          <a:lnRef idx="3">
            <a:schemeClr val="accent2"/>
          </a:lnRef>
          <a:fillRef idx="0">
            <a:schemeClr val="accent2"/>
          </a:fillRef>
          <a:effectRef idx="2">
            <a:schemeClr val="accent2"/>
          </a:effectRef>
          <a:fontRef idx="minor">
            <a:schemeClr val="tx1"/>
          </a:fontRef>
        </p:style>
      </p:cxnSp>
      <p:sp>
        <p:nvSpPr>
          <p:cNvPr id="95" name="Rectangle: Rounded Corners 94">
            <a:extLst>
              <a:ext uri="{FF2B5EF4-FFF2-40B4-BE49-F238E27FC236}">
                <a16:creationId xmlns:a16="http://schemas.microsoft.com/office/drawing/2014/main" id="{30534B6A-C0F2-43F1-93CD-D6B15B5AA408}"/>
              </a:ext>
            </a:extLst>
          </p:cNvPr>
          <p:cNvSpPr/>
          <p:nvPr/>
        </p:nvSpPr>
        <p:spPr>
          <a:xfrm>
            <a:off x="4116623" y="3192185"/>
            <a:ext cx="2117616" cy="900128"/>
          </a:xfrm>
          <a:prstGeom prst="roundRec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rgbClr val="3F3F3F"/>
                </a:solidFill>
                <a:latin typeface="Century Gothic"/>
                <a:cs typeface="Calibri"/>
              </a:rPr>
              <a:t>NDVI model</a:t>
            </a:r>
            <a:endParaRPr lang="en-US" dirty="0"/>
          </a:p>
          <a:p>
            <a:pPr algn="ctr"/>
            <a:r>
              <a:rPr lang="en-US" sz="1600" dirty="0">
                <a:solidFill>
                  <a:srgbClr val="3F3F3F"/>
                </a:solidFill>
                <a:latin typeface="Century Gothic"/>
                <a:cs typeface="Calibri"/>
              </a:rPr>
              <a:t>selection and development</a:t>
            </a:r>
            <a:endParaRPr lang="en-US" dirty="0"/>
          </a:p>
        </p:txBody>
      </p:sp>
      <p:sp>
        <p:nvSpPr>
          <p:cNvPr id="96" name="Rectangle: Rounded Corners 95">
            <a:extLst>
              <a:ext uri="{FF2B5EF4-FFF2-40B4-BE49-F238E27FC236}">
                <a16:creationId xmlns:a16="http://schemas.microsoft.com/office/drawing/2014/main" id="{62840C2E-A24E-4CA5-9C86-AAC792DECB97}"/>
              </a:ext>
            </a:extLst>
          </p:cNvPr>
          <p:cNvSpPr/>
          <p:nvPr/>
        </p:nvSpPr>
        <p:spPr>
          <a:xfrm>
            <a:off x="6555022" y="3192184"/>
            <a:ext cx="2117616" cy="900128"/>
          </a:xfrm>
          <a:prstGeom prst="roundRec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rgbClr val="3F3F3F"/>
                </a:solidFill>
                <a:latin typeface="Century Gothic"/>
                <a:cs typeface="Calibri"/>
              </a:rPr>
              <a:t>NDVI Prediction model</a:t>
            </a:r>
            <a:endParaRPr lang="en-US" dirty="0"/>
          </a:p>
        </p:txBody>
      </p:sp>
      <p:sp>
        <p:nvSpPr>
          <p:cNvPr id="97" name="Rectangle: Rounded Corners 96">
            <a:extLst>
              <a:ext uri="{FF2B5EF4-FFF2-40B4-BE49-F238E27FC236}">
                <a16:creationId xmlns:a16="http://schemas.microsoft.com/office/drawing/2014/main" id="{B881CE76-C055-482C-872E-0648DE21F413}"/>
              </a:ext>
            </a:extLst>
          </p:cNvPr>
          <p:cNvSpPr/>
          <p:nvPr/>
        </p:nvSpPr>
        <p:spPr>
          <a:xfrm>
            <a:off x="9582867" y="3190713"/>
            <a:ext cx="2121408" cy="896112"/>
          </a:xfrm>
          <a:prstGeom prst="roundRect">
            <a:avLst/>
          </a:prstGeom>
          <a:solidFill>
            <a:srgbClr val="ED7D3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rgbClr val="3F3F3F"/>
                </a:solidFill>
                <a:latin typeface="Century Gothic"/>
                <a:cs typeface="Calibri"/>
              </a:rPr>
              <a:t>Future NDVI prediction</a:t>
            </a:r>
            <a:endParaRPr lang="en-US" sz="1600" dirty="0">
              <a:cs typeface="Calibri"/>
            </a:endParaRPr>
          </a:p>
        </p:txBody>
      </p:sp>
      <p:sp>
        <p:nvSpPr>
          <p:cNvPr id="98" name="Rectangle: Rounded Corners 97">
            <a:extLst>
              <a:ext uri="{FF2B5EF4-FFF2-40B4-BE49-F238E27FC236}">
                <a16:creationId xmlns:a16="http://schemas.microsoft.com/office/drawing/2014/main" id="{4BCCC006-5661-40ED-BB39-BC080E6A6140}"/>
              </a:ext>
            </a:extLst>
          </p:cNvPr>
          <p:cNvSpPr/>
          <p:nvPr/>
        </p:nvSpPr>
        <p:spPr>
          <a:xfrm>
            <a:off x="9579833" y="1916587"/>
            <a:ext cx="2121833" cy="892238"/>
          </a:xfrm>
          <a:prstGeom prst="roundRect">
            <a:avLst/>
          </a:prstGeom>
          <a:solidFill>
            <a:srgbClr val="ED7D3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rgbClr val="3F3F3F"/>
                </a:solidFill>
                <a:latin typeface="Century Gothic"/>
                <a:cs typeface="Calibri"/>
              </a:rPr>
              <a:t>Future Crop Yield prediction</a:t>
            </a:r>
            <a:endParaRPr lang="en-US" dirty="0"/>
          </a:p>
        </p:txBody>
      </p:sp>
      <p:sp>
        <p:nvSpPr>
          <p:cNvPr id="100" name="Rectangle: Rounded Corners 99">
            <a:extLst>
              <a:ext uri="{FF2B5EF4-FFF2-40B4-BE49-F238E27FC236}">
                <a16:creationId xmlns:a16="http://schemas.microsoft.com/office/drawing/2014/main" id="{CBCD23B7-A191-48FB-B6BF-E818E1945F4E}"/>
              </a:ext>
            </a:extLst>
          </p:cNvPr>
          <p:cNvSpPr/>
          <p:nvPr/>
        </p:nvSpPr>
        <p:spPr>
          <a:xfrm>
            <a:off x="6547045" y="1921720"/>
            <a:ext cx="2117616" cy="900128"/>
          </a:xfrm>
          <a:prstGeom prst="roundRec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rgbClr val="3F3F3F"/>
                </a:solidFill>
                <a:latin typeface="Century Gothic"/>
                <a:cs typeface="Calibri"/>
              </a:rPr>
              <a:t>Max NDVI-crop yield prediction model</a:t>
            </a:r>
          </a:p>
        </p:txBody>
      </p:sp>
      <p:sp>
        <p:nvSpPr>
          <p:cNvPr id="101" name="Rectangle: Rounded Corners 100">
            <a:extLst>
              <a:ext uri="{FF2B5EF4-FFF2-40B4-BE49-F238E27FC236}">
                <a16:creationId xmlns:a16="http://schemas.microsoft.com/office/drawing/2014/main" id="{87747DAA-7774-4E12-B682-44DFBA8AC071}"/>
              </a:ext>
            </a:extLst>
          </p:cNvPr>
          <p:cNvSpPr/>
          <p:nvPr/>
        </p:nvSpPr>
        <p:spPr>
          <a:xfrm>
            <a:off x="4116622" y="1915645"/>
            <a:ext cx="2117616" cy="900128"/>
          </a:xfrm>
          <a:prstGeom prst="roundRec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rgbClr val="3F3F3F"/>
                </a:solidFill>
                <a:latin typeface="Century Gothic"/>
                <a:cs typeface="Calibri"/>
              </a:rPr>
              <a:t>NDVI &amp; Crop Yield model selection and development</a:t>
            </a:r>
            <a:endParaRPr lang="en-US" dirty="0"/>
          </a:p>
        </p:txBody>
      </p:sp>
      <p:sp>
        <p:nvSpPr>
          <p:cNvPr id="102" name="Rectangle: Rounded Corners 101">
            <a:extLst>
              <a:ext uri="{FF2B5EF4-FFF2-40B4-BE49-F238E27FC236}">
                <a16:creationId xmlns:a16="http://schemas.microsoft.com/office/drawing/2014/main" id="{BA5732C9-345F-47CF-B01E-E7E750A54095}"/>
              </a:ext>
            </a:extLst>
          </p:cNvPr>
          <p:cNvSpPr/>
          <p:nvPr/>
        </p:nvSpPr>
        <p:spPr>
          <a:xfrm>
            <a:off x="4116622" y="4845138"/>
            <a:ext cx="2117616" cy="900128"/>
          </a:xfrm>
          <a:prstGeom prst="roundRec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rgbClr val="3F3F3F"/>
                </a:solidFill>
                <a:latin typeface="Century Gothic"/>
                <a:cs typeface="Calibri"/>
              </a:rPr>
              <a:t>Filter data based on user inputs</a:t>
            </a:r>
            <a:endParaRPr lang="en-US" dirty="0"/>
          </a:p>
        </p:txBody>
      </p:sp>
      <p:cxnSp>
        <p:nvCxnSpPr>
          <p:cNvPr id="103" name="Connector: Elbow 102">
            <a:extLst>
              <a:ext uri="{FF2B5EF4-FFF2-40B4-BE49-F238E27FC236}">
                <a16:creationId xmlns:a16="http://schemas.microsoft.com/office/drawing/2014/main" id="{E477075B-BDF9-4FF7-906E-898B60FC4265}"/>
              </a:ext>
            </a:extLst>
          </p:cNvPr>
          <p:cNvCxnSpPr>
            <a:cxnSpLocks/>
          </p:cNvCxnSpPr>
          <p:nvPr/>
        </p:nvCxnSpPr>
        <p:spPr>
          <a:xfrm flipV="1">
            <a:off x="2784539" y="2518643"/>
            <a:ext cx="1339514" cy="300967"/>
          </a:xfrm>
          <a:prstGeom prst="bentConnector3">
            <a:avLst/>
          </a:prstGeom>
          <a:ln w="28575">
            <a:solidFill>
              <a:schemeClr val="accent2"/>
            </a:solidFill>
            <a:tailEnd type="triangle"/>
          </a:ln>
        </p:spPr>
        <p:style>
          <a:lnRef idx="3">
            <a:schemeClr val="accent2"/>
          </a:lnRef>
          <a:fillRef idx="0">
            <a:schemeClr val="accent2"/>
          </a:fillRef>
          <a:effectRef idx="2">
            <a:schemeClr val="accent2"/>
          </a:effectRef>
          <a:fontRef idx="minor">
            <a:schemeClr val="tx1"/>
          </a:fontRef>
        </p:style>
      </p:cxnSp>
      <p:cxnSp>
        <p:nvCxnSpPr>
          <p:cNvPr id="104" name="Connector: Elbow 103">
            <a:extLst>
              <a:ext uri="{FF2B5EF4-FFF2-40B4-BE49-F238E27FC236}">
                <a16:creationId xmlns:a16="http://schemas.microsoft.com/office/drawing/2014/main" id="{2E937AED-3799-48EF-90CC-597A40A33706}"/>
              </a:ext>
            </a:extLst>
          </p:cNvPr>
          <p:cNvCxnSpPr>
            <a:cxnSpLocks/>
          </p:cNvCxnSpPr>
          <p:nvPr/>
        </p:nvCxnSpPr>
        <p:spPr>
          <a:xfrm flipV="1">
            <a:off x="2784538" y="2133065"/>
            <a:ext cx="1332084" cy="0"/>
          </a:xfrm>
          <a:prstGeom prst="bentConnector3">
            <a:avLst>
              <a:gd name="adj1" fmla="val 50000"/>
            </a:avLst>
          </a:prstGeom>
          <a:ln w="28575">
            <a:solidFill>
              <a:schemeClr val="accent2"/>
            </a:solidFill>
            <a:tailEnd type="triangle"/>
          </a:ln>
        </p:spPr>
        <p:style>
          <a:lnRef idx="3">
            <a:schemeClr val="accent2"/>
          </a:lnRef>
          <a:fillRef idx="0">
            <a:schemeClr val="accent2"/>
          </a:fillRef>
          <a:effectRef idx="2">
            <a:schemeClr val="accent2"/>
          </a:effectRef>
          <a:fontRef idx="minor">
            <a:schemeClr val="tx1"/>
          </a:fontRef>
        </p:style>
      </p:cxnSp>
      <p:sp>
        <p:nvSpPr>
          <p:cNvPr id="107" name="Rectangle: Rounded Corners 106">
            <a:extLst>
              <a:ext uri="{FF2B5EF4-FFF2-40B4-BE49-F238E27FC236}">
                <a16:creationId xmlns:a16="http://schemas.microsoft.com/office/drawing/2014/main" id="{2F58B76F-CD54-48C6-BDA8-DC035EEE3A5B}"/>
              </a:ext>
            </a:extLst>
          </p:cNvPr>
          <p:cNvSpPr/>
          <p:nvPr/>
        </p:nvSpPr>
        <p:spPr>
          <a:xfrm>
            <a:off x="6555021" y="4845137"/>
            <a:ext cx="2117616" cy="900128"/>
          </a:xfrm>
          <a:prstGeom prst="roundRec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rgbClr val="3F3F3F"/>
                </a:solidFill>
                <a:latin typeface="Century Gothic"/>
                <a:cs typeface="Calibri"/>
              </a:rPr>
              <a:t>Timeseries Plots &amp; Maps</a:t>
            </a:r>
            <a:endParaRPr lang="en-US" dirty="0"/>
          </a:p>
        </p:txBody>
      </p:sp>
      <p:cxnSp>
        <p:nvCxnSpPr>
          <p:cNvPr id="110" name="Connector: Elbow 109">
            <a:extLst>
              <a:ext uri="{FF2B5EF4-FFF2-40B4-BE49-F238E27FC236}">
                <a16:creationId xmlns:a16="http://schemas.microsoft.com/office/drawing/2014/main" id="{1BE8B64F-0166-4B7E-8ADA-EE94C2252340}"/>
              </a:ext>
            </a:extLst>
          </p:cNvPr>
          <p:cNvCxnSpPr>
            <a:cxnSpLocks/>
          </p:cNvCxnSpPr>
          <p:nvPr/>
        </p:nvCxnSpPr>
        <p:spPr>
          <a:xfrm flipV="1">
            <a:off x="2784540" y="5306355"/>
            <a:ext cx="1339515" cy="830703"/>
          </a:xfrm>
          <a:prstGeom prst="bentConnector3">
            <a:avLst/>
          </a:prstGeom>
          <a:ln w="28575">
            <a:solidFill>
              <a:schemeClr val="accent2"/>
            </a:solidFill>
            <a:tailEnd type="triangle"/>
          </a:ln>
        </p:spPr>
        <p:style>
          <a:lnRef idx="3">
            <a:schemeClr val="accent2"/>
          </a:lnRef>
          <a:fillRef idx="0">
            <a:schemeClr val="accent2"/>
          </a:fillRef>
          <a:effectRef idx="2">
            <a:schemeClr val="accent2"/>
          </a:effectRef>
          <a:fontRef idx="minor">
            <a:schemeClr val="tx1"/>
          </a:fontRef>
        </p:style>
      </p:cxnSp>
      <p:cxnSp>
        <p:nvCxnSpPr>
          <p:cNvPr id="111" name="Connector: Elbow 110">
            <a:extLst>
              <a:ext uri="{FF2B5EF4-FFF2-40B4-BE49-F238E27FC236}">
                <a16:creationId xmlns:a16="http://schemas.microsoft.com/office/drawing/2014/main" id="{EAC0F208-57EC-482C-AC1D-FB1E885AD1A5}"/>
              </a:ext>
            </a:extLst>
          </p:cNvPr>
          <p:cNvCxnSpPr>
            <a:cxnSpLocks/>
          </p:cNvCxnSpPr>
          <p:nvPr/>
        </p:nvCxnSpPr>
        <p:spPr>
          <a:xfrm flipV="1">
            <a:off x="2784540" y="5306354"/>
            <a:ext cx="1339515" cy="115596"/>
          </a:xfrm>
          <a:prstGeom prst="bentConnector3">
            <a:avLst/>
          </a:prstGeom>
          <a:ln w="28575">
            <a:solidFill>
              <a:schemeClr val="accent2"/>
            </a:solidFill>
            <a:tailEnd type="triangle"/>
          </a:ln>
        </p:spPr>
        <p:style>
          <a:lnRef idx="3">
            <a:schemeClr val="accent2"/>
          </a:lnRef>
          <a:fillRef idx="0">
            <a:schemeClr val="accent2"/>
          </a:fillRef>
          <a:effectRef idx="2">
            <a:schemeClr val="accent2"/>
          </a:effectRef>
          <a:fontRef idx="minor">
            <a:schemeClr val="tx1"/>
          </a:fontRef>
        </p:style>
      </p:cxnSp>
      <p:cxnSp>
        <p:nvCxnSpPr>
          <p:cNvPr id="122" name="Connector: Elbow 121">
            <a:extLst>
              <a:ext uri="{FF2B5EF4-FFF2-40B4-BE49-F238E27FC236}">
                <a16:creationId xmlns:a16="http://schemas.microsoft.com/office/drawing/2014/main" id="{3283B979-8186-4A1E-928B-110AEA83A57C}"/>
              </a:ext>
            </a:extLst>
          </p:cNvPr>
          <p:cNvCxnSpPr>
            <a:cxnSpLocks/>
          </p:cNvCxnSpPr>
          <p:nvPr/>
        </p:nvCxnSpPr>
        <p:spPr>
          <a:xfrm flipV="1">
            <a:off x="2784540" y="3637830"/>
            <a:ext cx="1339514" cy="213045"/>
          </a:xfrm>
          <a:prstGeom prst="bentConnector3">
            <a:avLst/>
          </a:prstGeom>
          <a:ln w="28575">
            <a:solidFill>
              <a:schemeClr val="accent2"/>
            </a:solidFill>
            <a:tailEnd type="triangle"/>
          </a:ln>
        </p:spPr>
        <p:style>
          <a:lnRef idx="3">
            <a:schemeClr val="accent2"/>
          </a:lnRef>
          <a:fillRef idx="0">
            <a:schemeClr val="accent2"/>
          </a:fillRef>
          <a:effectRef idx="2">
            <a:schemeClr val="accent2"/>
          </a:effectRef>
          <a:fontRef idx="minor">
            <a:schemeClr val="tx1"/>
          </a:fontRef>
        </p:style>
      </p:cxnSp>
      <p:sp>
        <p:nvSpPr>
          <p:cNvPr id="125" name="TextBox 124">
            <a:extLst>
              <a:ext uri="{FF2B5EF4-FFF2-40B4-BE49-F238E27FC236}">
                <a16:creationId xmlns:a16="http://schemas.microsoft.com/office/drawing/2014/main" id="{8B41DB1C-56AD-4CD9-9E52-50CC233ACC59}"/>
              </a:ext>
            </a:extLst>
          </p:cNvPr>
          <p:cNvSpPr txBox="1"/>
          <p:nvPr/>
        </p:nvSpPr>
        <p:spPr>
          <a:xfrm rot="16200000">
            <a:off x="-550956" y="2295713"/>
            <a:ext cx="18264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3F3F3F"/>
                </a:solidFill>
                <a:latin typeface="Century Gothic"/>
              </a:rPr>
              <a:t>Ancillary Data</a:t>
            </a:r>
          </a:p>
        </p:txBody>
      </p:sp>
      <p:sp>
        <p:nvSpPr>
          <p:cNvPr id="126" name="TextBox 125">
            <a:extLst>
              <a:ext uri="{FF2B5EF4-FFF2-40B4-BE49-F238E27FC236}">
                <a16:creationId xmlns:a16="http://schemas.microsoft.com/office/drawing/2014/main" id="{0470017C-F725-4BF8-8258-898032672C5A}"/>
              </a:ext>
            </a:extLst>
          </p:cNvPr>
          <p:cNvSpPr txBox="1"/>
          <p:nvPr/>
        </p:nvSpPr>
        <p:spPr>
          <a:xfrm rot="16200000">
            <a:off x="-1235564" y="4825792"/>
            <a:ext cx="31956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3F3F3F"/>
                </a:solidFill>
                <a:latin typeface="Century Gothic"/>
              </a:rPr>
              <a:t>NASA Earth Observations</a:t>
            </a:r>
          </a:p>
        </p:txBody>
      </p:sp>
      <p:sp>
        <p:nvSpPr>
          <p:cNvPr id="132" name="TextBox 131">
            <a:extLst>
              <a:ext uri="{FF2B5EF4-FFF2-40B4-BE49-F238E27FC236}">
                <a16:creationId xmlns:a16="http://schemas.microsoft.com/office/drawing/2014/main" id="{E849D8F9-972A-414F-84BC-CEA521E35BB1}"/>
              </a:ext>
            </a:extLst>
          </p:cNvPr>
          <p:cNvSpPr txBox="1"/>
          <p:nvPr/>
        </p:nvSpPr>
        <p:spPr>
          <a:xfrm>
            <a:off x="9024684" y="1037533"/>
            <a:ext cx="3173588" cy="412016"/>
          </a:xfrm>
          <a:prstGeom prst="rect">
            <a:avLst/>
          </a:prstGeom>
          <a:solidFill>
            <a:srgbClr val="ED7D3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3F3F3F"/>
                </a:solidFill>
                <a:latin typeface="Century Gothic"/>
              </a:rPr>
              <a:t>Outputs</a:t>
            </a:r>
          </a:p>
        </p:txBody>
      </p:sp>
      <p:sp>
        <p:nvSpPr>
          <p:cNvPr id="43" name="TextBox 42">
            <a:extLst>
              <a:ext uri="{FF2B5EF4-FFF2-40B4-BE49-F238E27FC236}">
                <a16:creationId xmlns:a16="http://schemas.microsoft.com/office/drawing/2014/main" id="{B4D03C28-E7A6-4156-A11A-822FBB03F276}"/>
              </a:ext>
            </a:extLst>
          </p:cNvPr>
          <p:cNvSpPr txBox="1"/>
          <p:nvPr/>
        </p:nvSpPr>
        <p:spPr>
          <a:xfrm>
            <a:off x="4130979" y="1036122"/>
            <a:ext cx="4521199" cy="412016"/>
          </a:xfrm>
          <a:prstGeom prst="rect">
            <a:avLst/>
          </a:prstGeom>
          <a:solidFill>
            <a:schemeClr val="accent2">
              <a:lumMod val="60000"/>
              <a:lumOff val="40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tx1">
                    <a:lumMod val="75000"/>
                    <a:lumOff val="25000"/>
                  </a:schemeClr>
                </a:solidFill>
                <a:latin typeface="Century Gothic"/>
              </a:rPr>
              <a:t>Data Processing &amp; Analysis</a:t>
            </a:r>
            <a:endParaRPr lang="en-US" sz="2000" b="1" dirty="0">
              <a:solidFill>
                <a:srgbClr val="3F3F3F"/>
              </a:solidFill>
              <a:latin typeface="Century Gothic"/>
            </a:endParaRPr>
          </a:p>
        </p:txBody>
      </p:sp>
      <p:cxnSp>
        <p:nvCxnSpPr>
          <p:cNvPr id="44" name="Connector: Elbow 43">
            <a:extLst>
              <a:ext uri="{FF2B5EF4-FFF2-40B4-BE49-F238E27FC236}">
                <a16:creationId xmlns:a16="http://schemas.microsoft.com/office/drawing/2014/main" id="{AD28770E-079F-4ADF-B19F-D1413A974537}"/>
              </a:ext>
            </a:extLst>
          </p:cNvPr>
          <p:cNvCxnSpPr>
            <a:cxnSpLocks/>
          </p:cNvCxnSpPr>
          <p:nvPr/>
        </p:nvCxnSpPr>
        <p:spPr>
          <a:xfrm flipH="1" flipV="1">
            <a:off x="8661041" y="2603219"/>
            <a:ext cx="932288" cy="876974"/>
          </a:xfrm>
          <a:prstGeom prst="bentConnector3">
            <a:avLst/>
          </a:prstGeom>
          <a:ln w="28575">
            <a:solidFill>
              <a:schemeClr val="accent2"/>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271167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Map&#10;&#10;Description automatically generated">
            <a:extLst>
              <a:ext uri="{FF2B5EF4-FFF2-40B4-BE49-F238E27FC236}">
                <a16:creationId xmlns:a16="http://schemas.microsoft.com/office/drawing/2014/main" id="{B57AADB3-0BE8-4EEF-BEB5-1CDE84AAB949}"/>
              </a:ext>
            </a:extLst>
          </p:cNvPr>
          <p:cNvPicPr>
            <a:picLocks noChangeAspect="1"/>
          </p:cNvPicPr>
          <p:nvPr/>
        </p:nvPicPr>
        <p:blipFill>
          <a:blip r:embed="rId3"/>
          <a:stretch>
            <a:fillRect/>
          </a:stretch>
        </p:blipFill>
        <p:spPr>
          <a:xfrm>
            <a:off x="7127336" y="369751"/>
            <a:ext cx="4737278" cy="6070436"/>
          </a:xfrm>
          <a:prstGeom prst="rect">
            <a:avLst/>
          </a:prstGeom>
        </p:spPr>
      </p:pic>
      <p:pic>
        <p:nvPicPr>
          <p:cNvPr id="7" name="Picture 6" descr="Chart, line chart&#10;&#10;Description automatically generated">
            <a:extLst>
              <a:ext uri="{FF2B5EF4-FFF2-40B4-BE49-F238E27FC236}">
                <a16:creationId xmlns:a16="http://schemas.microsoft.com/office/drawing/2014/main" id="{54513077-25A5-42D2-B7EB-5ED09880ABEC}"/>
              </a:ext>
            </a:extLst>
          </p:cNvPr>
          <p:cNvPicPr>
            <a:picLocks noChangeAspect="1"/>
          </p:cNvPicPr>
          <p:nvPr/>
        </p:nvPicPr>
        <p:blipFill rotWithShape="1">
          <a:blip r:embed="rId4"/>
          <a:srcRect t="7143" r="299" b="595"/>
          <a:stretch/>
        </p:blipFill>
        <p:spPr>
          <a:xfrm>
            <a:off x="977244" y="4034411"/>
            <a:ext cx="4301622" cy="2199425"/>
          </a:xfrm>
          <a:prstGeom prst="rect">
            <a:avLst/>
          </a:prstGeom>
        </p:spPr>
      </p:pic>
      <p:grpSp>
        <p:nvGrpSpPr>
          <p:cNvPr id="8" name="Group 7">
            <a:extLst>
              <a:ext uri="{FF2B5EF4-FFF2-40B4-BE49-F238E27FC236}">
                <a16:creationId xmlns:a16="http://schemas.microsoft.com/office/drawing/2014/main" id="{EC51C893-19AA-47EE-8471-132AFFE16D03}"/>
              </a:ext>
            </a:extLst>
          </p:cNvPr>
          <p:cNvGrpSpPr/>
          <p:nvPr/>
        </p:nvGrpSpPr>
        <p:grpSpPr>
          <a:xfrm>
            <a:off x="5317392" y="3322526"/>
            <a:ext cx="1487102" cy="736611"/>
            <a:chOff x="9465934" y="812291"/>
            <a:chExt cx="1501752" cy="639142"/>
          </a:xfrm>
        </p:grpSpPr>
        <p:sp>
          <p:nvSpPr>
            <p:cNvPr id="31" name="Rectangle 30">
              <a:extLst>
                <a:ext uri="{FF2B5EF4-FFF2-40B4-BE49-F238E27FC236}">
                  <a16:creationId xmlns:a16="http://schemas.microsoft.com/office/drawing/2014/main" id="{38D52661-B2C1-4D03-BCE7-F2FBD289A556}"/>
                </a:ext>
              </a:extLst>
            </p:cNvPr>
            <p:cNvSpPr/>
            <p:nvPr/>
          </p:nvSpPr>
          <p:spPr>
            <a:xfrm>
              <a:off x="9465934" y="812291"/>
              <a:ext cx="1501752" cy="6391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nvGrpSpPr>
            <p:cNvPr id="32" name="Group 31">
              <a:extLst>
                <a:ext uri="{FF2B5EF4-FFF2-40B4-BE49-F238E27FC236}">
                  <a16:creationId xmlns:a16="http://schemas.microsoft.com/office/drawing/2014/main" id="{D9AC53D1-DA6C-4150-9FF5-E25EA836E857}"/>
                </a:ext>
              </a:extLst>
            </p:cNvPr>
            <p:cNvGrpSpPr/>
            <p:nvPr/>
          </p:nvGrpSpPr>
          <p:grpSpPr>
            <a:xfrm>
              <a:off x="9594717" y="907111"/>
              <a:ext cx="1275187" cy="456186"/>
              <a:chOff x="9594717" y="907111"/>
              <a:chExt cx="1275187" cy="456186"/>
            </a:xfrm>
          </p:grpSpPr>
          <p:cxnSp>
            <p:nvCxnSpPr>
              <p:cNvPr id="33" name="Straight Arrow Connector 32">
                <a:extLst>
                  <a:ext uri="{FF2B5EF4-FFF2-40B4-BE49-F238E27FC236}">
                    <a16:creationId xmlns:a16="http://schemas.microsoft.com/office/drawing/2014/main" id="{BFAB4E8B-2690-4E70-9C51-E7BA2FD535AB}"/>
                  </a:ext>
                </a:extLst>
              </p:cNvPr>
              <p:cNvCxnSpPr>
                <a:cxnSpLocks/>
              </p:cNvCxnSpPr>
              <p:nvPr/>
            </p:nvCxnSpPr>
            <p:spPr>
              <a:xfrm>
                <a:off x="9594718" y="1045743"/>
                <a:ext cx="270387" cy="0"/>
              </a:xfrm>
              <a:prstGeom prst="straightConnector1">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34" name="TextBox 29">
                <a:extLst>
                  <a:ext uri="{FF2B5EF4-FFF2-40B4-BE49-F238E27FC236}">
                    <a16:creationId xmlns:a16="http://schemas.microsoft.com/office/drawing/2014/main" id="{885D24E3-3129-472C-93E1-C3846E965799}"/>
                  </a:ext>
                </a:extLst>
              </p:cNvPr>
              <p:cNvSpPr txBox="1"/>
              <p:nvPr/>
            </p:nvSpPr>
            <p:spPr>
              <a:xfrm>
                <a:off x="9836877" y="907111"/>
                <a:ext cx="786143" cy="26705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cs typeface="Calibri"/>
                  </a:rPr>
                  <a:t>'20-'21</a:t>
                </a:r>
                <a:endParaRPr lang="en-US" sz="1400" dirty="0">
                  <a:latin typeface="Century Gothic"/>
                </a:endParaRPr>
              </a:p>
            </p:txBody>
          </p:sp>
          <p:sp>
            <p:nvSpPr>
              <p:cNvPr id="35" name="TextBox 30">
                <a:extLst>
                  <a:ext uri="{FF2B5EF4-FFF2-40B4-BE49-F238E27FC236}">
                    <a16:creationId xmlns:a16="http://schemas.microsoft.com/office/drawing/2014/main" id="{5542D0CF-18AB-4662-ABEA-D678017C523A}"/>
                  </a:ext>
                </a:extLst>
              </p:cNvPr>
              <p:cNvSpPr txBox="1"/>
              <p:nvPr/>
            </p:nvSpPr>
            <p:spPr>
              <a:xfrm>
                <a:off x="9788576" y="1096245"/>
                <a:ext cx="1081328" cy="26705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75000"/>
                        <a:lumOff val="25000"/>
                      </a:schemeClr>
                    </a:solidFill>
                    <a:latin typeface="Century Gothic"/>
                    <a:cs typeface="Calibri"/>
                  </a:rPr>
                  <a:t>10-yr Avg.</a:t>
                </a:r>
              </a:p>
            </p:txBody>
          </p:sp>
          <p:cxnSp>
            <p:nvCxnSpPr>
              <p:cNvPr id="36" name="Straight Arrow Connector 35">
                <a:extLst>
                  <a:ext uri="{FF2B5EF4-FFF2-40B4-BE49-F238E27FC236}">
                    <a16:creationId xmlns:a16="http://schemas.microsoft.com/office/drawing/2014/main" id="{E037124E-DE72-41CA-BB15-815C2653DF27}"/>
                  </a:ext>
                </a:extLst>
              </p:cNvPr>
              <p:cNvCxnSpPr>
                <a:cxnSpLocks/>
              </p:cNvCxnSpPr>
              <p:nvPr/>
            </p:nvCxnSpPr>
            <p:spPr>
              <a:xfrm>
                <a:off x="9594717" y="1233311"/>
                <a:ext cx="270387" cy="0"/>
              </a:xfrm>
              <a:prstGeom prst="straightConnector1">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12" name="TextBox 7">
            <a:extLst>
              <a:ext uri="{FF2B5EF4-FFF2-40B4-BE49-F238E27FC236}">
                <a16:creationId xmlns:a16="http://schemas.microsoft.com/office/drawing/2014/main" id="{383ABB39-D143-44D3-A9F2-64B404A0A485}"/>
              </a:ext>
            </a:extLst>
          </p:cNvPr>
          <p:cNvSpPr txBox="1"/>
          <p:nvPr/>
        </p:nvSpPr>
        <p:spPr>
          <a:xfrm>
            <a:off x="968077" y="3779254"/>
            <a:ext cx="459654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chemeClr val="tx1">
                    <a:lumMod val="75000"/>
                    <a:lumOff val="25000"/>
                  </a:schemeClr>
                </a:solidFill>
                <a:latin typeface="Century Gothic"/>
                <a:cs typeface="Calibri"/>
              </a:rPr>
              <a:t>Cumulation of Monthly Average Precipitation </a:t>
            </a:r>
          </a:p>
        </p:txBody>
      </p:sp>
      <p:pic>
        <p:nvPicPr>
          <p:cNvPr id="37" name="Picture 37" descr="Chart, line chart&#10;&#10;Description automatically generated">
            <a:extLst>
              <a:ext uri="{FF2B5EF4-FFF2-40B4-BE49-F238E27FC236}">
                <a16:creationId xmlns:a16="http://schemas.microsoft.com/office/drawing/2014/main" id="{7AFBFB96-F5E6-4CA2-9F9E-C8769DD7D583}"/>
              </a:ext>
            </a:extLst>
          </p:cNvPr>
          <p:cNvPicPr>
            <a:picLocks noChangeAspect="1"/>
          </p:cNvPicPr>
          <p:nvPr/>
        </p:nvPicPr>
        <p:blipFill>
          <a:blip r:embed="rId5"/>
          <a:stretch>
            <a:fillRect/>
          </a:stretch>
        </p:blipFill>
        <p:spPr>
          <a:xfrm>
            <a:off x="969678" y="1201661"/>
            <a:ext cx="4304675" cy="2187674"/>
          </a:xfrm>
          <a:prstGeom prst="rect">
            <a:avLst/>
          </a:prstGeom>
        </p:spPr>
      </p:pic>
      <p:sp>
        <p:nvSpPr>
          <p:cNvPr id="38" name="Title 4">
            <a:extLst>
              <a:ext uri="{FF2B5EF4-FFF2-40B4-BE49-F238E27FC236}">
                <a16:creationId xmlns:a16="http://schemas.microsoft.com/office/drawing/2014/main" id="{F7C774C8-9DC3-45FE-A896-25C05B626056}"/>
              </a:ext>
            </a:extLst>
          </p:cNvPr>
          <p:cNvSpPr txBox="1">
            <a:spLocks/>
          </p:cNvSpPr>
          <p:nvPr/>
        </p:nvSpPr>
        <p:spPr>
          <a:xfrm>
            <a:off x="130" y="130613"/>
            <a:ext cx="7704144" cy="907088"/>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CD7142"/>
                </a:solidFill>
                <a:latin typeface="Century Gothic" panose="020F0302020204030204"/>
              </a:rPr>
              <a:t>Results: </a:t>
            </a:r>
            <a:r>
              <a:rPr lang="en-US" sz="4000" dirty="0">
                <a:solidFill>
                  <a:srgbClr val="CD7142"/>
                </a:solidFill>
                <a:latin typeface="Century Gothic" panose="020F0302020204030204"/>
              </a:rPr>
              <a:t>Precipitation</a:t>
            </a:r>
            <a:r>
              <a:rPr lang="en-US" sz="2800" dirty="0">
                <a:solidFill>
                  <a:srgbClr val="CD7142"/>
                </a:solidFill>
                <a:latin typeface="Century Gothic" panose="020F0302020204030204"/>
              </a:rPr>
              <a:t> </a:t>
            </a:r>
            <a:r>
              <a:rPr lang="en-US" sz="4000" dirty="0">
                <a:solidFill>
                  <a:srgbClr val="CD7142"/>
                </a:solidFill>
                <a:latin typeface="Century Gothic" panose="020F0302020204030204"/>
              </a:rPr>
              <a:t>-</a:t>
            </a:r>
            <a:r>
              <a:rPr lang="en-US" sz="2800" dirty="0">
                <a:solidFill>
                  <a:srgbClr val="CD7142"/>
                </a:solidFill>
                <a:latin typeface="Century Gothic" panose="020F0302020204030204"/>
              </a:rPr>
              <a:t> </a:t>
            </a:r>
            <a:r>
              <a:rPr lang="en-US" sz="4000" dirty="0">
                <a:solidFill>
                  <a:srgbClr val="CD7142"/>
                </a:solidFill>
                <a:latin typeface="Century Gothic" panose="020F0302020204030204"/>
              </a:rPr>
              <a:t>Zone 6</a:t>
            </a:r>
            <a:endParaRPr lang="en-US" sz="4000" dirty="0">
              <a:cs typeface="Calibri Light"/>
            </a:endParaRPr>
          </a:p>
        </p:txBody>
      </p:sp>
      <p:sp>
        <p:nvSpPr>
          <p:cNvPr id="2" name="TextBox 1">
            <a:extLst>
              <a:ext uri="{FF2B5EF4-FFF2-40B4-BE49-F238E27FC236}">
                <a16:creationId xmlns:a16="http://schemas.microsoft.com/office/drawing/2014/main" id="{D04AB567-1A17-4B24-8EAC-212B5531CE07}"/>
              </a:ext>
            </a:extLst>
          </p:cNvPr>
          <p:cNvSpPr txBox="1"/>
          <p:nvPr/>
        </p:nvSpPr>
        <p:spPr>
          <a:xfrm>
            <a:off x="971879" y="924073"/>
            <a:ext cx="322934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tx1">
                    <a:lumMod val="75000"/>
                    <a:lumOff val="25000"/>
                  </a:schemeClr>
                </a:solidFill>
                <a:latin typeface="Century Gothic"/>
                <a:cs typeface="Calibri"/>
              </a:rPr>
              <a:t>Monthly Average Precipitation</a:t>
            </a:r>
          </a:p>
        </p:txBody>
      </p:sp>
      <p:grpSp>
        <p:nvGrpSpPr>
          <p:cNvPr id="10" name="Group 9">
            <a:extLst>
              <a:ext uri="{FF2B5EF4-FFF2-40B4-BE49-F238E27FC236}">
                <a16:creationId xmlns:a16="http://schemas.microsoft.com/office/drawing/2014/main" id="{1041D2C1-A769-4AEF-99B2-CAEB4CC76C60}"/>
              </a:ext>
            </a:extLst>
          </p:cNvPr>
          <p:cNvGrpSpPr/>
          <p:nvPr/>
        </p:nvGrpSpPr>
        <p:grpSpPr>
          <a:xfrm>
            <a:off x="551847" y="4392671"/>
            <a:ext cx="588653" cy="1757426"/>
            <a:chOff x="6340444" y="1729815"/>
            <a:chExt cx="389631" cy="1342274"/>
          </a:xfrm>
        </p:grpSpPr>
        <p:sp>
          <p:nvSpPr>
            <p:cNvPr id="27" name="TextBox 22">
              <a:extLst>
                <a:ext uri="{FF2B5EF4-FFF2-40B4-BE49-F238E27FC236}">
                  <a16:creationId xmlns:a16="http://schemas.microsoft.com/office/drawing/2014/main" id="{7E5E813E-9B7E-4FAD-BEB0-9A2A55B7DD55}"/>
                </a:ext>
              </a:extLst>
            </p:cNvPr>
            <p:cNvSpPr txBox="1"/>
            <p:nvPr/>
          </p:nvSpPr>
          <p:spPr>
            <a:xfrm>
              <a:off x="6340444" y="2106718"/>
              <a:ext cx="389630" cy="3526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600</a:t>
              </a:r>
            </a:p>
          </p:txBody>
        </p:sp>
        <p:sp>
          <p:nvSpPr>
            <p:cNvPr id="28" name="TextBox 23">
              <a:extLst>
                <a:ext uri="{FF2B5EF4-FFF2-40B4-BE49-F238E27FC236}">
                  <a16:creationId xmlns:a16="http://schemas.microsoft.com/office/drawing/2014/main" id="{EA82ED49-8135-4ECD-855C-83195BFF4D68}"/>
                </a:ext>
              </a:extLst>
            </p:cNvPr>
            <p:cNvSpPr txBox="1"/>
            <p:nvPr/>
          </p:nvSpPr>
          <p:spPr>
            <a:xfrm>
              <a:off x="6340445" y="2860525"/>
              <a:ext cx="389630" cy="2115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0</a:t>
              </a:r>
            </a:p>
          </p:txBody>
        </p:sp>
        <p:sp>
          <p:nvSpPr>
            <p:cNvPr id="29" name="TextBox 24">
              <a:extLst>
                <a:ext uri="{FF2B5EF4-FFF2-40B4-BE49-F238E27FC236}">
                  <a16:creationId xmlns:a16="http://schemas.microsoft.com/office/drawing/2014/main" id="{80DC285E-82AF-4F27-8032-A3EA412D021B}"/>
                </a:ext>
              </a:extLst>
            </p:cNvPr>
            <p:cNvSpPr txBox="1"/>
            <p:nvPr/>
          </p:nvSpPr>
          <p:spPr>
            <a:xfrm>
              <a:off x="6340445" y="2491815"/>
              <a:ext cx="389630" cy="3526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300</a:t>
              </a:r>
            </a:p>
          </p:txBody>
        </p:sp>
        <p:sp>
          <p:nvSpPr>
            <p:cNvPr id="30" name="TextBox 25">
              <a:extLst>
                <a:ext uri="{FF2B5EF4-FFF2-40B4-BE49-F238E27FC236}">
                  <a16:creationId xmlns:a16="http://schemas.microsoft.com/office/drawing/2014/main" id="{2D290ADA-6415-4F69-9031-BB012F85DD33}"/>
                </a:ext>
              </a:extLst>
            </p:cNvPr>
            <p:cNvSpPr txBox="1"/>
            <p:nvPr/>
          </p:nvSpPr>
          <p:spPr>
            <a:xfrm>
              <a:off x="6340445" y="1729815"/>
              <a:ext cx="389630" cy="3526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900</a:t>
              </a:r>
            </a:p>
          </p:txBody>
        </p:sp>
      </p:grpSp>
      <p:sp>
        <p:nvSpPr>
          <p:cNvPr id="45" name="TextBox 25">
            <a:extLst>
              <a:ext uri="{FF2B5EF4-FFF2-40B4-BE49-F238E27FC236}">
                <a16:creationId xmlns:a16="http://schemas.microsoft.com/office/drawing/2014/main" id="{7CC5BC91-2BE2-486E-ABBB-B6F4C8D631CD}"/>
              </a:ext>
            </a:extLst>
          </p:cNvPr>
          <p:cNvSpPr txBox="1"/>
          <p:nvPr/>
        </p:nvSpPr>
        <p:spPr>
          <a:xfrm>
            <a:off x="564726" y="1270640"/>
            <a:ext cx="50768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200</a:t>
            </a:r>
          </a:p>
        </p:txBody>
      </p:sp>
      <p:sp>
        <p:nvSpPr>
          <p:cNvPr id="46" name="TextBox 25">
            <a:extLst>
              <a:ext uri="{FF2B5EF4-FFF2-40B4-BE49-F238E27FC236}">
                <a16:creationId xmlns:a16="http://schemas.microsoft.com/office/drawing/2014/main" id="{B4C9B19F-8B8C-4CE8-AD3D-8F68BC1F6794}"/>
              </a:ext>
            </a:extLst>
          </p:cNvPr>
          <p:cNvSpPr txBox="1"/>
          <p:nvPr/>
        </p:nvSpPr>
        <p:spPr>
          <a:xfrm>
            <a:off x="564726" y="1721400"/>
            <a:ext cx="50768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150</a:t>
            </a:r>
          </a:p>
        </p:txBody>
      </p:sp>
      <p:sp>
        <p:nvSpPr>
          <p:cNvPr id="47" name="TextBox 25">
            <a:extLst>
              <a:ext uri="{FF2B5EF4-FFF2-40B4-BE49-F238E27FC236}">
                <a16:creationId xmlns:a16="http://schemas.microsoft.com/office/drawing/2014/main" id="{776B1DBF-FB6F-4884-923E-EE8A41F9205A}"/>
              </a:ext>
            </a:extLst>
          </p:cNvPr>
          <p:cNvSpPr txBox="1"/>
          <p:nvPr/>
        </p:nvSpPr>
        <p:spPr>
          <a:xfrm>
            <a:off x="564726" y="2172160"/>
            <a:ext cx="50768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100</a:t>
            </a:r>
          </a:p>
        </p:txBody>
      </p:sp>
      <p:sp>
        <p:nvSpPr>
          <p:cNvPr id="48" name="TextBox 25">
            <a:extLst>
              <a:ext uri="{FF2B5EF4-FFF2-40B4-BE49-F238E27FC236}">
                <a16:creationId xmlns:a16="http://schemas.microsoft.com/office/drawing/2014/main" id="{71B98A16-A1D2-409E-9DCB-C8C7B51873C2}"/>
              </a:ext>
            </a:extLst>
          </p:cNvPr>
          <p:cNvSpPr txBox="1"/>
          <p:nvPr/>
        </p:nvSpPr>
        <p:spPr>
          <a:xfrm>
            <a:off x="564726" y="2622920"/>
            <a:ext cx="50768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50</a:t>
            </a:r>
          </a:p>
        </p:txBody>
      </p:sp>
      <p:sp>
        <p:nvSpPr>
          <p:cNvPr id="49" name="TextBox 25">
            <a:extLst>
              <a:ext uri="{FF2B5EF4-FFF2-40B4-BE49-F238E27FC236}">
                <a16:creationId xmlns:a16="http://schemas.microsoft.com/office/drawing/2014/main" id="{6F8F1BCD-46F9-4060-BC04-1EAC2B1F6D0B}"/>
              </a:ext>
            </a:extLst>
          </p:cNvPr>
          <p:cNvSpPr txBox="1"/>
          <p:nvPr/>
        </p:nvSpPr>
        <p:spPr>
          <a:xfrm>
            <a:off x="564726" y="3073680"/>
            <a:ext cx="50768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0</a:t>
            </a:r>
          </a:p>
        </p:txBody>
      </p:sp>
      <p:sp>
        <p:nvSpPr>
          <p:cNvPr id="51" name="TextBox 4">
            <a:extLst>
              <a:ext uri="{FF2B5EF4-FFF2-40B4-BE49-F238E27FC236}">
                <a16:creationId xmlns:a16="http://schemas.microsoft.com/office/drawing/2014/main" id="{85F3186A-D9FF-48EF-852B-902DFE77B8E9}"/>
              </a:ext>
            </a:extLst>
          </p:cNvPr>
          <p:cNvSpPr txBox="1"/>
          <p:nvPr/>
        </p:nvSpPr>
        <p:spPr>
          <a:xfrm rot="16200000">
            <a:off x="-572574" y="3624886"/>
            <a:ext cx="1928053"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75000"/>
                    <a:lumOff val="25000"/>
                  </a:schemeClr>
                </a:solidFill>
                <a:latin typeface="Century Gothic"/>
                <a:cs typeface="Calibri"/>
              </a:rPr>
              <a:t>Precipitation (mm)</a:t>
            </a:r>
            <a:endParaRPr lang="en-US" sz="1400" dirty="0">
              <a:solidFill>
                <a:schemeClr val="tx1">
                  <a:lumMod val="75000"/>
                  <a:lumOff val="25000"/>
                </a:schemeClr>
              </a:solidFill>
              <a:latin typeface="Century Gothic"/>
            </a:endParaRPr>
          </a:p>
        </p:txBody>
      </p:sp>
      <p:grpSp>
        <p:nvGrpSpPr>
          <p:cNvPr id="56" name="Group 55">
            <a:extLst>
              <a:ext uri="{FF2B5EF4-FFF2-40B4-BE49-F238E27FC236}">
                <a16:creationId xmlns:a16="http://schemas.microsoft.com/office/drawing/2014/main" id="{68CDF4AB-C301-477E-A341-8D3AB9F98928}"/>
              </a:ext>
            </a:extLst>
          </p:cNvPr>
          <p:cNvGrpSpPr/>
          <p:nvPr/>
        </p:nvGrpSpPr>
        <p:grpSpPr>
          <a:xfrm>
            <a:off x="1032993" y="3348441"/>
            <a:ext cx="3897083" cy="277001"/>
            <a:chOff x="7023245" y="3189056"/>
            <a:chExt cx="3550483" cy="240346"/>
          </a:xfrm>
        </p:grpSpPr>
        <p:sp>
          <p:nvSpPr>
            <p:cNvPr id="58" name="TextBox 11">
              <a:extLst>
                <a:ext uri="{FF2B5EF4-FFF2-40B4-BE49-F238E27FC236}">
                  <a16:creationId xmlns:a16="http://schemas.microsoft.com/office/drawing/2014/main" id="{7ED0987E-8A9A-4413-9D2F-71B258438214}"/>
                </a:ext>
              </a:extLst>
            </p:cNvPr>
            <p:cNvSpPr txBox="1"/>
            <p:nvPr/>
          </p:nvSpPr>
          <p:spPr>
            <a:xfrm>
              <a:off x="8832147" y="3189058"/>
              <a:ext cx="576948" cy="2403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Jan</a:t>
              </a:r>
              <a:endParaRPr lang="en-US" dirty="0"/>
            </a:p>
          </p:txBody>
        </p:sp>
        <p:sp>
          <p:nvSpPr>
            <p:cNvPr id="60" name="TextBox 13">
              <a:extLst>
                <a:ext uri="{FF2B5EF4-FFF2-40B4-BE49-F238E27FC236}">
                  <a16:creationId xmlns:a16="http://schemas.microsoft.com/office/drawing/2014/main" id="{4C392EE8-4CCB-47C2-AE52-FEBE33374946}"/>
                </a:ext>
              </a:extLst>
            </p:cNvPr>
            <p:cNvSpPr txBox="1"/>
            <p:nvPr/>
          </p:nvSpPr>
          <p:spPr>
            <a:xfrm>
              <a:off x="9465197" y="3189058"/>
              <a:ext cx="497185" cy="2403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Mar</a:t>
              </a:r>
              <a:endParaRPr lang="en-US" sz="1200" dirty="0">
                <a:solidFill>
                  <a:schemeClr val="tx1">
                    <a:lumMod val="75000"/>
                    <a:lumOff val="25000"/>
                  </a:schemeClr>
                </a:solidFill>
                <a:latin typeface="Century Gothic"/>
              </a:endParaRPr>
            </a:p>
          </p:txBody>
        </p:sp>
        <p:sp>
          <p:nvSpPr>
            <p:cNvPr id="62" name="TextBox 15">
              <a:extLst>
                <a:ext uri="{FF2B5EF4-FFF2-40B4-BE49-F238E27FC236}">
                  <a16:creationId xmlns:a16="http://schemas.microsoft.com/office/drawing/2014/main" id="{B02A13D1-81A4-4F6E-9E5F-01D24C2DB81B}"/>
                </a:ext>
              </a:extLst>
            </p:cNvPr>
            <p:cNvSpPr txBox="1"/>
            <p:nvPr/>
          </p:nvSpPr>
          <p:spPr>
            <a:xfrm>
              <a:off x="10096098" y="3189058"/>
              <a:ext cx="477630" cy="2403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May</a:t>
              </a:r>
              <a:endParaRPr lang="en-US" sz="1200" dirty="0">
                <a:solidFill>
                  <a:schemeClr val="tx1">
                    <a:lumMod val="75000"/>
                    <a:lumOff val="25000"/>
                  </a:schemeClr>
                </a:solidFill>
                <a:latin typeface="Century Gothic"/>
              </a:endParaRPr>
            </a:p>
          </p:txBody>
        </p:sp>
        <p:sp>
          <p:nvSpPr>
            <p:cNvPr id="63" name="TextBox 16">
              <a:extLst>
                <a:ext uri="{FF2B5EF4-FFF2-40B4-BE49-F238E27FC236}">
                  <a16:creationId xmlns:a16="http://schemas.microsoft.com/office/drawing/2014/main" id="{52F639EE-BAC4-44AD-94B3-A89A2F0931E6}"/>
                </a:ext>
              </a:extLst>
            </p:cNvPr>
            <p:cNvSpPr txBox="1"/>
            <p:nvPr/>
          </p:nvSpPr>
          <p:spPr>
            <a:xfrm>
              <a:off x="7023245" y="3189057"/>
              <a:ext cx="389630" cy="2403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Jul</a:t>
              </a:r>
            </a:p>
          </p:txBody>
        </p:sp>
        <p:sp>
          <p:nvSpPr>
            <p:cNvPr id="65" name="TextBox 18">
              <a:extLst>
                <a:ext uri="{FF2B5EF4-FFF2-40B4-BE49-F238E27FC236}">
                  <a16:creationId xmlns:a16="http://schemas.microsoft.com/office/drawing/2014/main" id="{4FED5DB3-B9CF-4132-BC19-D9C74CCCACB9}"/>
                </a:ext>
              </a:extLst>
            </p:cNvPr>
            <p:cNvSpPr txBox="1"/>
            <p:nvPr/>
          </p:nvSpPr>
          <p:spPr>
            <a:xfrm>
              <a:off x="7583847" y="3189059"/>
              <a:ext cx="517014" cy="2403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Sept</a:t>
              </a:r>
              <a:endParaRPr lang="en-US" sz="1200" dirty="0">
                <a:solidFill>
                  <a:schemeClr val="tx1">
                    <a:lumMod val="75000"/>
                    <a:lumOff val="25000"/>
                  </a:schemeClr>
                </a:solidFill>
                <a:latin typeface="Century Gothic"/>
              </a:endParaRPr>
            </a:p>
          </p:txBody>
        </p:sp>
        <p:sp>
          <p:nvSpPr>
            <p:cNvPr id="67" name="TextBox 20">
              <a:extLst>
                <a:ext uri="{FF2B5EF4-FFF2-40B4-BE49-F238E27FC236}">
                  <a16:creationId xmlns:a16="http://schemas.microsoft.com/office/drawing/2014/main" id="{46080A35-C130-4113-9AC4-78D52E87A433}"/>
                </a:ext>
              </a:extLst>
            </p:cNvPr>
            <p:cNvSpPr txBox="1"/>
            <p:nvPr/>
          </p:nvSpPr>
          <p:spPr>
            <a:xfrm>
              <a:off x="8253862" y="3189056"/>
              <a:ext cx="438791" cy="2403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Nov</a:t>
              </a:r>
              <a:endParaRPr lang="en-US" sz="1200" dirty="0">
                <a:solidFill>
                  <a:schemeClr val="tx1">
                    <a:lumMod val="75000"/>
                    <a:lumOff val="25000"/>
                  </a:schemeClr>
                </a:solidFill>
                <a:latin typeface="Century Gothic"/>
              </a:endParaRPr>
            </a:p>
          </p:txBody>
        </p:sp>
      </p:grpSp>
      <p:sp>
        <p:nvSpPr>
          <p:cNvPr id="50" name="TextBox 49">
            <a:extLst>
              <a:ext uri="{FF2B5EF4-FFF2-40B4-BE49-F238E27FC236}">
                <a16:creationId xmlns:a16="http://schemas.microsoft.com/office/drawing/2014/main" id="{5B6CD58F-2642-4B1A-9463-D48A8313B510}"/>
              </a:ext>
            </a:extLst>
          </p:cNvPr>
          <p:cNvSpPr txBox="1"/>
          <p:nvPr/>
        </p:nvSpPr>
        <p:spPr>
          <a:xfrm rot="16200000">
            <a:off x="7510001" y="727917"/>
            <a:ext cx="50975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a:t>
            </a:r>
          </a:p>
        </p:txBody>
      </p:sp>
      <p:sp>
        <p:nvSpPr>
          <p:cNvPr id="53" name="TextBox 52">
            <a:extLst>
              <a:ext uri="{FF2B5EF4-FFF2-40B4-BE49-F238E27FC236}">
                <a16:creationId xmlns:a16="http://schemas.microsoft.com/office/drawing/2014/main" id="{F6BB2C7B-8602-471F-8B57-98A5C71FEAF3}"/>
              </a:ext>
            </a:extLst>
          </p:cNvPr>
          <p:cNvSpPr txBox="1"/>
          <p:nvPr/>
        </p:nvSpPr>
        <p:spPr>
          <a:xfrm>
            <a:off x="7394424" y="555126"/>
            <a:ext cx="7051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N</a:t>
            </a:r>
            <a:endParaRPr lang="en-US" sz="1400" dirty="0">
              <a:solidFill>
                <a:schemeClr val="tx1">
                  <a:lumMod val="75000"/>
                  <a:lumOff val="25000"/>
                </a:schemeClr>
              </a:solidFill>
              <a:cs typeface="Calibri" panose="020F0502020204030204"/>
            </a:endParaRPr>
          </a:p>
        </p:txBody>
      </p:sp>
      <p:sp>
        <p:nvSpPr>
          <p:cNvPr id="81" name="TextBox 80">
            <a:extLst>
              <a:ext uri="{FF2B5EF4-FFF2-40B4-BE49-F238E27FC236}">
                <a16:creationId xmlns:a16="http://schemas.microsoft.com/office/drawing/2014/main" id="{C53AD783-18E9-43B3-9626-17597E361CD7}"/>
              </a:ext>
            </a:extLst>
          </p:cNvPr>
          <p:cNvSpPr txBox="1"/>
          <p:nvPr/>
        </p:nvSpPr>
        <p:spPr>
          <a:xfrm>
            <a:off x="7209182" y="125896"/>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rPr>
              <a:t>63</a:t>
            </a:r>
            <a:r>
              <a:rPr lang="en-US" sz="1050" dirty="0">
                <a:solidFill>
                  <a:srgbClr val="3F3F3F"/>
                </a:solidFill>
                <a:latin typeface="Century Gothic"/>
                <a:ea typeface="+mn-lt"/>
                <a:cs typeface="+mn-lt"/>
              </a:rPr>
              <a:t>°W</a:t>
            </a:r>
            <a:endParaRPr lang="en-US" sz="1050" dirty="0">
              <a:solidFill>
                <a:srgbClr val="3F3F3F"/>
              </a:solidFill>
              <a:latin typeface="Century Gothic"/>
            </a:endParaRPr>
          </a:p>
        </p:txBody>
      </p:sp>
      <p:sp>
        <p:nvSpPr>
          <p:cNvPr id="83" name="TextBox 82">
            <a:extLst>
              <a:ext uri="{FF2B5EF4-FFF2-40B4-BE49-F238E27FC236}">
                <a16:creationId xmlns:a16="http://schemas.microsoft.com/office/drawing/2014/main" id="{5AA895EA-92A2-4A26-9C45-AAA0874B0936}"/>
              </a:ext>
            </a:extLst>
          </p:cNvPr>
          <p:cNvSpPr txBox="1"/>
          <p:nvPr/>
        </p:nvSpPr>
        <p:spPr>
          <a:xfrm>
            <a:off x="8560903" y="125895"/>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rPr>
              <a:t>62</a:t>
            </a:r>
            <a:r>
              <a:rPr lang="en-US" sz="1050" dirty="0">
                <a:solidFill>
                  <a:srgbClr val="3F3F3F"/>
                </a:solidFill>
                <a:latin typeface="Century Gothic"/>
                <a:ea typeface="+mn-lt"/>
                <a:cs typeface="+mn-lt"/>
              </a:rPr>
              <a:t>°W</a:t>
            </a:r>
            <a:endParaRPr lang="en-US" sz="1050" dirty="0">
              <a:solidFill>
                <a:srgbClr val="3F3F3F"/>
              </a:solidFill>
              <a:latin typeface="Century Gothic"/>
            </a:endParaRPr>
          </a:p>
        </p:txBody>
      </p:sp>
      <p:sp>
        <p:nvSpPr>
          <p:cNvPr id="85" name="TextBox 84">
            <a:extLst>
              <a:ext uri="{FF2B5EF4-FFF2-40B4-BE49-F238E27FC236}">
                <a16:creationId xmlns:a16="http://schemas.microsoft.com/office/drawing/2014/main" id="{41ACD8E5-4470-4D20-8E43-A611A9EDC712}"/>
              </a:ext>
            </a:extLst>
          </p:cNvPr>
          <p:cNvSpPr txBox="1"/>
          <p:nvPr/>
        </p:nvSpPr>
        <p:spPr>
          <a:xfrm>
            <a:off x="9839738" y="125895"/>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rPr>
              <a:t>61</a:t>
            </a:r>
            <a:r>
              <a:rPr lang="en-US" sz="1050" dirty="0">
                <a:solidFill>
                  <a:srgbClr val="3F3F3F"/>
                </a:solidFill>
                <a:latin typeface="Century Gothic"/>
                <a:ea typeface="+mn-lt"/>
                <a:cs typeface="+mn-lt"/>
              </a:rPr>
              <a:t>°W</a:t>
            </a:r>
            <a:endParaRPr lang="en-US" sz="1050" dirty="0">
              <a:solidFill>
                <a:srgbClr val="3F3F3F"/>
              </a:solidFill>
              <a:latin typeface="Century Gothic"/>
            </a:endParaRPr>
          </a:p>
        </p:txBody>
      </p:sp>
      <p:sp>
        <p:nvSpPr>
          <p:cNvPr id="87" name="TextBox 86">
            <a:extLst>
              <a:ext uri="{FF2B5EF4-FFF2-40B4-BE49-F238E27FC236}">
                <a16:creationId xmlns:a16="http://schemas.microsoft.com/office/drawing/2014/main" id="{503E9707-ABC6-455A-92DE-586D22E9F782}"/>
              </a:ext>
            </a:extLst>
          </p:cNvPr>
          <p:cNvSpPr txBox="1"/>
          <p:nvPr/>
        </p:nvSpPr>
        <p:spPr>
          <a:xfrm>
            <a:off x="11145077" y="125895"/>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rPr>
              <a:t>60</a:t>
            </a:r>
            <a:r>
              <a:rPr lang="en-US" sz="1050" dirty="0">
                <a:solidFill>
                  <a:srgbClr val="3F3F3F"/>
                </a:solidFill>
                <a:latin typeface="Century Gothic"/>
                <a:ea typeface="+mn-lt"/>
                <a:cs typeface="+mn-lt"/>
              </a:rPr>
              <a:t>°W</a:t>
            </a:r>
            <a:endParaRPr lang="en-US" sz="1050" dirty="0">
              <a:solidFill>
                <a:srgbClr val="3F3F3F"/>
              </a:solidFill>
              <a:latin typeface="Century Gothic"/>
            </a:endParaRPr>
          </a:p>
        </p:txBody>
      </p:sp>
      <p:sp>
        <p:nvSpPr>
          <p:cNvPr id="89" name="TextBox 88">
            <a:extLst>
              <a:ext uri="{FF2B5EF4-FFF2-40B4-BE49-F238E27FC236}">
                <a16:creationId xmlns:a16="http://schemas.microsoft.com/office/drawing/2014/main" id="{E67586AF-1563-41D0-BD12-6FEC80D6C443}"/>
              </a:ext>
            </a:extLst>
          </p:cNvPr>
          <p:cNvSpPr txBox="1"/>
          <p:nvPr/>
        </p:nvSpPr>
        <p:spPr>
          <a:xfrm>
            <a:off x="11807685" y="450574"/>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ea typeface="+mn-lt"/>
                <a:cs typeface="+mn-lt"/>
              </a:rPr>
              <a:t>31°S</a:t>
            </a:r>
            <a:endParaRPr lang="en-US" sz="1050" dirty="0">
              <a:solidFill>
                <a:srgbClr val="3F3F3F"/>
              </a:solidFill>
              <a:latin typeface="Century Gothic"/>
            </a:endParaRPr>
          </a:p>
        </p:txBody>
      </p:sp>
      <p:sp>
        <p:nvSpPr>
          <p:cNvPr id="91" name="TextBox 90">
            <a:extLst>
              <a:ext uri="{FF2B5EF4-FFF2-40B4-BE49-F238E27FC236}">
                <a16:creationId xmlns:a16="http://schemas.microsoft.com/office/drawing/2014/main" id="{B7B11D0F-21E9-43FD-9EE1-84152B8BC8B9}"/>
              </a:ext>
            </a:extLst>
          </p:cNvPr>
          <p:cNvSpPr txBox="1"/>
          <p:nvPr/>
        </p:nvSpPr>
        <p:spPr>
          <a:xfrm>
            <a:off x="11807686" y="1762539"/>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rPr>
              <a:t>32</a:t>
            </a:r>
            <a:r>
              <a:rPr lang="en-US" sz="1050" dirty="0">
                <a:solidFill>
                  <a:srgbClr val="3F3F3F"/>
                </a:solidFill>
                <a:latin typeface="Century Gothic"/>
                <a:ea typeface="+mn-lt"/>
                <a:cs typeface="+mn-lt"/>
              </a:rPr>
              <a:t>°S</a:t>
            </a:r>
            <a:endParaRPr lang="en-US" sz="1050" dirty="0">
              <a:solidFill>
                <a:srgbClr val="3F3F3F"/>
              </a:solidFill>
              <a:latin typeface="Century Gothic"/>
            </a:endParaRPr>
          </a:p>
        </p:txBody>
      </p:sp>
      <p:sp>
        <p:nvSpPr>
          <p:cNvPr id="93" name="TextBox 92">
            <a:extLst>
              <a:ext uri="{FF2B5EF4-FFF2-40B4-BE49-F238E27FC236}">
                <a16:creationId xmlns:a16="http://schemas.microsoft.com/office/drawing/2014/main" id="{BFA0FE64-0C38-4D8A-89A8-82AF2E0AEBA6}"/>
              </a:ext>
            </a:extLst>
          </p:cNvPr>
          <p:cNvSpPr txBox="1"/>
          <p:nvPr/>
        </p:nvSpPr>
        <p:spPr>
          <a:xfrm>
            <a:off x="11807684" y="3067878"/>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ea typeface="+mn-lt"/>
                <a:cs typeface="+mn-lt"/>
              </a:rPr>
              <a:t>33°S</a:t>
            </a:r>
            <a:endParaRPr lang="en-US" sz="1050" dirty="0">
              <a:solidFill>
                <a:srgbClr val="3F3F3F"/>
              </a:solidFill>
              <a:latin typeface="Century Gothic"/>
            </a:endParaRPr>
          </a:p>
        </p:txBody>
      </p:sp>
      <p:sp>
        <p:nvSpPr>
          <p:cNvPr id="95" name="TextBox 94">
            <a:extLst>
              <a:ext uri="{FF2B5EF4-FFF2-40B4-BE49-F238E27FC236}">
                <a16:creationId xmlns:a16="http://schemas.microsoft.com/office/drawing/2014/main" id="{306928F1-0C82-4015-AB6A-AB0344EB7FF1}"/>
              </a:ext>
            </a:extLst>
          </p:cNvPr>
          <p:cNvSpPr txBox="1"/>
          <p:nvPr/>
        </p:nvSpPr>
        <p:spPr>
          <a:xfrm>
            <a:off x="11807684" y="4386469"/>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ea typeface="+mn-lt"/>
                <a:cs typeface="+mn-lt"/>
              </a:rPr>
              <a:t>34°S</a:t>
            </a:r>
            <a:endParaRPr lang="en-US" sz="1050" dirty="0">
              <a:solidFill>
                <a:srgbClr val="3F3F3F"/>
              </a:solidFill>
              <a:latin typeface="Century Gothic"/>
            </a:endParaRPr>
          </a:p>
        </p:txBody>
      </p:sp>
      <p:sp>
        <p:nvSpPr>
          <p:cNvPr id="97" name="TextBox 96">
            <a:extLst>
              <a:ext uri="{FF2B5EF4-FFF2-40B4-BE49-F238E27FC236}">
                <a16:creationId xmlns:a16="http://schemas.microsoft.com/office/drawing/2014/main" id="{6C5B8E13-4B8C-4A1B-AC52-94CE59127AAD}"/>
              </a:ext>
            </a:extLst>
          </p:cNvPr>
          <p:cNvSpPr txBox="1"/>
          <p:nvPr/>
        </p:nvSpPr>
        <p:spPr>
          <a:xfrm>
            <a:off x="11807684" y="5691808"/>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ea typeface="+mn-lt"/>
                <a:cs typeface="+mn-lt"/>
              </a:rPr>
              <a:t>35°S</a:t>
            </a:r>
            <a:endParaRPr lang="en-US" sz="1050" dirty="0">
              <a:solidFill>
                <a:srgbClr val="3F3F3F"/>
              </a:solidFill>
              <a:latin typeface="Century Gothic"/>
            </a:endParaRPr>
          </a:p>
        </p:txBody>
      </p:sp>
      <p:sp>
        <p:nvSpPr>
          <p:cNvPr id="107" name="TextBox 106">
            <a:extLst>
              <a:ext uri="{FF2B5EF4-FFF2-40B4-BE49-F238E27FC236}">
                <a16:creationId xmlns:a16="http://schemas.microsoft.com/office/drawing/2014/main" id="{7B997770-463C-43FE-9E00-3AE77CF06508}"/>
              </a:ext>
            </a:extLst>
          </p:cNvPr>
          <p:cNvSpPr txBox="1"/>
          <p:nvPr/>
        </p:nvSpPr>
        <p:spPr>
          <a:xfrm>
            <a:off x="10229348" y="3984075"/>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tx1">
                    <a:lumMod val="75000"/>
                    <a:lumOff val="25000"/>
                  </a:schemeClr>
                </a:solidFill>
                <a:latin typeface="Century Gothic"/>
              </a:rPr>
              <a:t>Precip (mm)</a:t>
            </a:r>
            <a:endParaRPr lang="en-US" sz="1400" dirty="0">
              <a:solidFill>
                <a:schemeClr val="tx1">
                  <a:lumMod val="75000"/>
                  <a:lumOff val="25000"/>
                </a:schemeClr>
              </a:solidFill>
              <a:latin typeface="Century Gothic"/>
              <a:cs typeface="Calibri"/>
            </a:endParaRPr>
          </a:p>
        </p:txBody>
      </p:sp>
      <p:sp>
        <p:nvSpPr>
          <p:cNvPr id="109" name="TextBox 108">
            <a:extLst>
              <a:ext uri="{FF2B5EF4-FFF2-40B4-BE49-F238E27FC236}">
                <a16:creationId xmlns:a16="http://schemas.microsoft.com/office/drawing/2014/main" id="{283079FA-76B9-463F-9E9B-05F7BC601E14}"/>
              </a:ext>
            </a:extLst>
          </p:cNvPr>
          <p:cNvSpPr txBox="1"/>
          <p:nvPr/>
        </p:nvSpPr>
        <p:spPr>
          <a:xfrm>
            <a:off x="10514233" y="4227350"/>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122</a:t>
            </a:r>
            <a:endParaRPr lang="en-US" dirty="0"/>
          </a:p>
        </p:txBody>
      </p:sp>
      <p:sp>
        <p:nvSpPr>
          <p:cNvPr id="111" name="TextBox 110">
            <a:extLst>
              <a:ext uri="{FF2B5EF4-FFF2-40B4-BE49-F238E27FC236}">
                <a16:creationId xmlns:a16="http://schemas.microsoft.com/office/drawing/2014/main" id="{E974CC9C-38A7-41C4-97A3-EF019EF46262}"/>
              </a:ext>
            </a:extLst>
          </p:cNvPr>
          <p:cNvSpPr txBox="1"/>
          <p:nvPr/>
        </p:nvSpPr>
        <p:spPr>
          <a:xfrm>
            <a:off x="10529531" y="4637437"/>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57</a:t>
            </a:r>
            <a:endParaRPr lang="en-US" dirty="0"/>
          </a:p>
        </p:txBody>
      </p:sp>
      <p:sp>
        <p:nvSpPr>
          <p:cNvPr id="113" name="TextBox 112">
            <a:extLst>
              <a:ext uri="{FF2B5EF4-FFF2-40B4-BE49-F238E27FC236}">
                <a16:creationId xmlns:a16="http://schemas.microsoft.com/office/drawing/2014/main" id="{2790410B-70EC-4639-A0FA-D78C0728BF0D}"/>
              </a:ext>
            </a:extLst>
          </p:cNvPr>
          <p:cNvSpPr txBox="1"/>
          <p:nvPr/>
        </p:nvSpPr>
        <p:spPr>
          <a:xfrm>
            <a:off x="10531347" y="490903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Zone 6</a:t>
            </a:r>
            <a:endParaRPr lang="en-US" sz="1200" dirty="0">
              <a:solidFill>
                <a:schemeClr val="tx1">
                  <a:lumMod val="75000"/>
                  <a:lumOff val="25000"/>
                </a:schemeClr>
              </a:solidFill>
              <a:cs typeface="Calibri"/>
            </a:endParaRPr>
          </a:p>
        </p:txBody>
      </p:sp>
      <p:sp>
        <p:nvSpPr>
          <p:cNvPr id="115" name="TextBox 114">
            <a:extLst>
              <a:ext uri="{FF2B5EF4-FFF2-40B4-BE49-F238E27FC236}">
                <a16:creationId xmlns:a16="http://schemas.microsoft.com/office/drawing/2014/main" id="{26A4C0A1-0426-4DF8-84A3-247F1DF39F13}"/>
              </a:ext>
            </a:extLst>
          </p:cNvPr>
          <p:cNvSpPr txBox="1"/>
          <p:nvPr/>
        </p:nvSpPr>
        <p:spPr>
          <a:xfrm>
            <a:off x="10516976" y="516467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Ag. Zones</a:t>
            </a:r>
            <a:endParaRPr lang="en-US" sz="1200" dirty="0">
              <a:solidFill>
                <a:schemeClr val="tx1">
                  <a:lumMod val="75000"/>
                  <a:lumOff val="25000"/>
                </a:schemeClr>
              </a:solidFill>
              <a:cs typeface="Calibri"/>
            </a:endParaRPr>
          </a:p>
        </p:txBody>
      </p:sp>
      <p:sp>
        <p:nvSpPr>
          <p:cNvPr id="3" name="TextBox 16">
            <a:extLst>
              <a:ext uri="{FF2B5EF4-FFF2-40B4-BE49-F238E27FC236}">
                <a16:creationId xmlns:a16="http://schemas.microsoft.com/office/drawing/2014/main" id="{F4398803-0C8C-485E-B81A-976916D023E7}"/>
              </a:ext>
            </a:extLst>
          </p:cNvPr>
          <p:cNvSpPr txBox="1"/>
          <p:nvPr/>
        </p:nvSpPr>
        <p:spPr>
          <a:xfrm>
            <a:off x="10054721" y="5992298"/>
            <a:ext cx="1227097" cy="276999"/>
          </a:xfrm>
          <a:prstGeom prst="rect">
            <a:avLst/>
          </a:prstGeom>
          <a:solidFill>
            <a:schemeClr val="bg1">
              <a:lumMod val="85000"/>
            </a:schemeClr>
          </a:solid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250 Kilometers</a:t>
            </a:r>
            <a:endParaRPr lang="en-US" sz="1200" dirty="0">
              <a:solidFill>
                <a:schemeClr val="tx1">
                  <a:lumMod val="75000"/>
                  <a:lumOff val="25000"/>
                </a:schemeClr>
              </a:solidFill>
              <a:cs typeface="Calibri"/>
            </a:endParaRPr>
          </a:p>
        </p:txBody>
      </p:sp>
      <p:sp>
        <p:nvSpPr>
          <p:cNvPr id="4" name="TextBox 16">
            <a:extLst>
              <a:ext uri="{FF2B5EF4-FFF2-40B4-BE49-F238E27FC236}">
                <a16:creationId xmlns:a16="http://schemas.microsoft.com/office/drawing/2014/main" id="{06AAAC63-565C-47D3-8201-40E8B2CDB170}"/>
              </a:ext>
            </a:extLst>
          </p:cNvPr>
          <p:cNvSpPr txBox="1"/>
          <p:nvPr/>
        </p:nvSpPr>
        <p:spPr>
          <a:xfrm>
            <a:off x="8568820" y="5992298"/>
            <a:ext cx="465097" cy="276999"/>
          </a:xfrm>
          <a:prstGeom prst="rect">
            <a:avLst/>
          </a:prstGeom>
          <a:solidFill>
            <a:schemeClr val="bg1">
              <a:lumMod val="85000"/>
            </a:schemeClr>
          </a:solid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125</a:t>
            </a:r>
            <a:endParaRPr lang="en-US" dirty="0"/>
          </a:p>
        </p:txBody>
      </p:sp>
      <p:sp>
        <p:nvSpPr>
          <p:cNvPr id="6" name="TextBox 16">
            <a:extLst>
              <a:ext uri="{FF2B5EF4-FFF2-40B4-BE49-F238E27FC236}">
                <a16:creationId xmlns:a16="http://schemas.microsoft.com/office/drawing/2014/main" id="{E69F592D-7FC6-48C6-887C-F16FB5EF3A98}"/>
              </a:ext>
            </a:extLst>
          </p:cNvPr>
          <p:cNvSpPr txBox="1"/>
          <p:nvPr/>
        </p:nvSpPr>
        <p:spPr>
          <a:xfrm>
            <a:off x="7146420" y="5992298"/>
            <a:ext cx="465097" cy="276999"/>
          </a:xfrm>
          <a:prstGeom prst="rect">
            <a:avLst/>
          </a:prstGeom>
          <a:solidFill>
            <a:schemeClr val="bg1">
              <a:lumMod val="85000"/>
            </a:schemeClr>
          </a:solid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0</a:t>
            </a:r>
            <a:endParaRPr lang="en-US" dirty="0"/>
          </a:p>
        </p:txBody>
      </p:sp>
      <p:sp>
        <p:nvSpPr>
          <p:cNvPr id="9" name="TextBox 18">
            <a:extLst>
              <a:ext uri="{FF2B5EF4-FFF2-40B4-BE49-F238E27FC236}">
                <a16:creationId xmlns:a16="http://schemas.microsoft.com/office/drawing/2014/main" id="{808584CD-7352-4831-9ADD-D6AE981D0E8E}"/>
              </a:ext>
            </a:extLst>
          </p:cNvPr>
          <p:cNvSpPr txBox="1"/>
          <p:nvPr/>
        </p:nvSpPr>
        <p:spPr>
          <a:xfrm>
            <a:off x="2213866" y="6414829"/>
            <a:ext cx="157101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75000"/>
                    <a:lumOff val="25000"/>
                  </a:schemeClr>
                </a:solidFill>
                <a:latin typeface="Century Gothic"/>
                <a:cs typeface="Calibri"/>
              </a:rPr>
              <a:t>Month</a:t>
            </a:r>
          </a:p>
        </p:txBody>
      </p:sp>
      <p:grpSp>
        <p:nvGrpSpPr>
          <p:cNvPr id="76" name="Group 75">
            <a:extLst>
              <a:ext uri="{FF2B5EF4-FFF2-40B4-BE49-F238E27FC236}">
                <a16:creationId xmlns:a16="http://schemas.microsoft.com/office/drawing/2014/main" id="{BC1E45AF-6CF3-4AE1-86DF-FEED0E4CEF18}"/>
              </a:ext>
            </a:extLst>
          </p:cNvPr>
          <p:cNvGrpSpPr/>
          <p:nvPr/>
        </p:nvGrpSpPr>
        <p:grpSpPr>
          <a:xfrm>
            <a:off x="1375893" y="6231340"/>
            <a:ext cx="3897083" cy="277001"/>
            <a:chOff x="7023245" y="3189056"/>
            <a:chExt cx="3550483" cy="240346"/>
          </a:xfrm>
        </p:grpSpPr>
        <p:sp>
          <p:nvSpPr>
            <p:cNvPr id="77" name="TextBox 11">
              <a:extLst>
                <a:ext uri="{FF2B5EF4-FFF2-40B4-BE49-F238E27FC236}">
                  <a16:creationId xmlns:a16="http://schemas.microsoft.com/office/drawing/2014/main" id="{714B4E40-0204-4DA2-BF91-D4AFD4F8F8E5}"/>
                </a:ext>
              </a:extLst>
            </p:cNvPr>
            <p:cNvSpPr txBox="1"/>
            <p:nvPr/>
          </p:nvSpPr>
          <p:spPr>
            <a:xfrm>
              <a:off x="8832147" y="3189058"/>
              <a:ext cx="576948" cy="2403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Jan</a:t>
              </a:r>
              <a:endParaRPr lang="en-US" dirty="0"/>
            </a:p>
          </p:txBody>
        </p:sp>
        <p:sp>
          <p:nvSpPr>
            <p:cNvPr id="78" name="TextBox 13">
              <a:extLst>
                <a:ext uri="{FF2B5EF4-FFF2-40B4-BE49-F238E27FC236}">
                  <a16:creationId xmlns:a16="http://schemas.microsoft.com/office/drawing/2014/main" id="{61E9930C-5391-4BE4-B6AC-8171E7D92166}"/>
                </a:ext>
              </a:extLst>
            </p:cNvPr>
            <p:cNvSpPr txBox="1"/>
            <p:nvPr/>
          </p:nvSpPr>
          <p:spPr>
            <a:xfrm>
              <a:off x="9465197" y="3189058"/>
              <a:ext cx="497185" cy="2403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Mar</a:t>
              </a:r>
              <a:endParaRPr lang="en-US" sz="1200" dirty="0">
                <a:solidFill>
                  <a:schemeClr val="tx1">
                    <a:lumMod val="75000"/>
                    <a:lumOff val="25000"/>
                  </a:schemeClr>
                </a:solidFill>
                <a:latin typeface="Century Gothic"/>
              </a:endParaRPr>
            </a:p>
          </p:txBody>
        </p:sp>
        <p:sp>
          <p:nvSpPr>
            <p:cNvPr id="79" name="TextBox 15">
              <a:extLst>
                <a:ext uri="{FF2B5EF4-FFF2-40B4-BE49-F238E27FC236}">
                  <a16:creationId xmlns:a16="http://schemas.microsoft.com/office/drawing/2014/main" id="{6ACD67CE-CA6E-48C5-AAB5-CF6E800B14D0}"/>
                </a:ext>
              </a:extLst>
            </p:cNvPr>
            <p:cNvSpPr txBox="1"/>
            <p:nvPr/>
          </p:nvSpPr>
          <p:spPr>
            <a:xfrm>
              <a:off x="10096098" y="3189058"/>
              <a:ext cx="477630" cy="2403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May</a:t>
              </a:r>
              <a:endParaRPr lang="en-US" sz="1200" dirty="0">
                <a:solidFill>
                  <a:schemeClr val="tx1">
                    <a:lumMod val="75000"/>
                    <a:lumOff val="25000"/>
                  </a:schemeClr>
                </a:solidFill>
                <a:latin typeface="Century Gothic"/>
              </a:endParaRPr>
            </a:p>
          </p:txBody>
        </p:sp>
        <p:sp>
          <p:nvSpPr>
            <p:cNvPr id="80" name="TextBox 16">
              <a:extLst>
                <a:ext uri="{FF2B5EF4-FFF2-40B4-BE49-F238E27FC236}">
                  <a16:creationId xmlns:a16="http://schemas.microsoft.com/office/drawing/2014/main" id="{F1F80968-BE56-4A81-A038-8F807B8E5AE8}"/>
                </a:ext>
              </a:extLst>
            </p:cNvPr>
            <p:cNvSpPr txBox="1"/>
            <p:nvPr/>
          </p:nvSpPr>
          <p:spPr>
            <a:xfrm>
              <a:off x="7023245" y="3189057"/>
              <a:ext cx="389630" cy="2403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Jul</a:t>
              </a:r>
            </a:p>
          </p:txBody>
        </p:sp>
        <p:sp>
          <p:nvSpPr>
            <p:cNvPr id="82" name="TextBox 18">
              <a:extLst>
                <a:ext uri="{FF2B5EF4-FFF2-40B4-BE49-F238E27FC236}">
                  <a16:creationId xmlns:a16="http://schemas.microsoft.com/office/drawing/2014/main" id="{0258DC58-0A50-405A-A503-BA244C960FF1}"/>
                </a:ext>
              </a:extLst>
            </p:cNvPr>
            <p:cNvSpPr txBox="1"/>
            <p:nvPr/>
          </p:nvSpPr>
          <p:spPr>
            <a:xfrm>
              <a:off x="7583847" y="3189059"/>
              <a:ext cx="517014" cy="2403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Sept</a:t>
              </a:r>
              <a:endParaRPr lang="en-US" sz="1200" dirty="0">
                <a:solidFill>
                  <a:schemeClr val="tx1">
                    <a:lumMod val="75000"/>
                    <a:lumOff val="25000"/>
                  </a:schemeClr>
                </a:solidFill>
                <a:latin typeface="Century Gothic"/>
              </a:endParaRPr>
            </a:p>
          </p:txBody>
        </p:sp>
        <p:sp>
          <p:nvSpPr>
            <p:cNvPr id="84" name="TextBox 20">
              <a:extLst>
                <a:ext uri="{FF2B5EF4-FFF2-40B4-BE49-F238E27FC236}">
                  <a16:creationId xmlns:a16="http://schemas.microsoft.com/office/drawing/2014/main" id="{A6552DCE-6935-4292-BC83-209C3AAEB467}"/>
                </a:ext>
              </a:extLst>
            </p:cNvPr>
            <p:cNvSpPr txBox="1"/>
            <p:nvPr/>
          </p:nvSpPr>
          <p:spPr>
            <a:xfrm>
              <a:off x="8253862" y="3189056"/>
              <a:ext cx="438791" cy="2403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Nov</a:t>
              </a:r>
              <a:endParaRPr lang="en-US" sz="1200" dirty="0">
                <a:solidFill>
                  <a:schemeClr val="tx1">
                    <a:lumMod val="75000"/>
                    <a:lumOff val="25000"/>
                  </a:schemeClr>
                </a:solidFill>
                <a:latin typeface="Century Gothic"/>
              </a:endParaRPr>
            </a:p>
          </p:txBody>
        </p:sp>
      </p:grpSp>
    </p:spTree>
    <p:extLst>
      <p:ext uri="{BB962C8B-B14F-4D97-AF65-F5344CB8AC3E}">
        <p14:creationId xmlns:p14="http://schemas.microsoft.com/office/powerpoint/2010/main" val="17130050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Map&#10;&#10;Description automatically generated">
            <a:extLst>
              <a:ext uri="{FF2B5EF4-FFF2-40B4-BE49-F238E27FC236}">
                <a16:creationId xmlns:a16="http://schemas.microsoft.com/office/drawing/2014/main" id="{9C3E7839-DA86-4949-89CF-AF308928D84A}"/>
              </a:ext>
            </a:extLst>
          </p:cNvPr>
          <p:cNvPicPr>
            <a:picLocks noChangeAspect="1"/>
          </p:cNvPicPr>
          <p:nvPr/>
        </p:nvPicPr>
        <p:blipFill>
          <a:blip r:embed="rId3"/>
          <a:stretch>
            <a:fillRect/>
          </a:stretch>
        </p:blipFill>
        <p:spPr>
          <a:xfrm>
            <a:off x="7123043" y="376957"/>
            <a:ext cx="4737652" cy="6070953"/>
          </a:xfrm>
          <a:prstGeom prst="rect">
            <a:avLst/>
          </a:prstGeom>
        </p:spPr>
      </p:pic>
      <p:sp>
        <p:nvSpPr>
          <p:cNvPr id="6" name="TextBox 5">
            <a:extLst>
              <a:ext uri="{FF2B5EF4-FFF2-40B4-BE49-F238E27FC236}">
                <a16:creationId xmlns:a16="http://schemas.microsoft.com/office/drawing/2014/main" id="{B1F4FB7F-7EE1-41E1-AE32-523929A6FD42}"/>
              </a:ext>
            </a:extLst>
          </p:cNvPr>
          <p:cNvSpPr txBox="1"/>
          <p:nvPr/>
        </p:nvSpPr>
        <p:spPr>
          <a:xfrm rot="16200000">
            <a:off x="7510001" y="727917"/>
            <a:ext cx="50975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a:t>
            </a:r>
          </a:p>
        </p:txBody>
      </p:sp>
      <p:sp>
        <p:nvSpPr>
          <p:cNvPr id="7" name="TextBox 6">
            <a:extLst>
              <a:ext uri="{FF2B5EF4-FFF2-40B4-BE49-F238E27FC236}">
                <a16:creationId xmlns:a16="http://schemas.microsoft.com/office/drawing/2014/main" id="{C7404F1A-43B4-4CB4-9D77-8185A44AF9B8}"/>
              </a:ext>
            </a:extLst>
          </p:cNvPr>
          <p:cNvSpPr txBox="1"/>
          <p:nvPr/>
        </p:nvSpPr>
        <p:spPr>
          <a:xfrm>
            <a:off x="7209182" y="125896"/>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rPr>
              <a:t>63</a:t>
            </a:r>
            <a:r>
              <a:rPr lang="en-US" sz="1050" dirty="0">
                <a:solidFill>
                  <a:srgbClr val="3F3F3F"/>
                </a:solidFill>
                <a:latin typeface="Century Gothic"/>
                <a:ea typeface="+mn-lt"/>
                <a:cs typeface="+mn-lt"/>
              </a:rPr>
              <a:t>°W</a:t>
            </a:r>
            <a:endParaRPr lang="en-US" sz="1050" dirty="0">
              <a:solidFill>
                <a:srgbClr val="3F3F3F"/>
              </a:solidFill>
              <a:latin typeface="Century Gothic"/>
            </a:endParaRPr>
          </a:p>
        </p:txBody>
      </p:sp>
      <p:sp>
        <p:nvSpPr>
          <p:cNvPr id="8" name="TextBox 7">
            <a:extLst>
              <a:ext uri="{FF2B5EF4-FFF2-40B4-BE49-F238E27FC236}">
                <a16:creationId xmlns:a16="http://schemas.microsoft.com/office/drawing/2014/main" id="{BF764A71-7758-4DA3-B0D5-0F14D5586935}"/>
              </a:ext>
            </a:extLst>
          </p:cNvPr>
          <p:cNvSpPr txBox="1"/>
          <p:nvPr/>
        </p:nvSpPr>
        <p:spPr>
          <a:xfrm>
            <a:off x="8560903" y="125895"/>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rPr>
              <a:t>62</a:t>
            </a:r>
            <a:r>
              <a:rPr lang="en-US" sz="1050" dirty="0">
                <a:solidFill>
                  <a:srgbClr val="3F3F3F"/>
                </a:solidFill>
                <a:latin typeface="Century Gothic"/>
                <a:ea typeface="+mn-lt"/>
                <a:cs typeface="+mn-lt"/>
              </a:rPr>
              <a:t>°W</a:t>
            </a:r>
            <a:endParaRPr lang="en-US" sz="1050" dirty="0">
              <a:solidFill>
                <a:srgbClr val="3F3F3F"/>
              </a:solidFill>
              <a:latin typeface="Century Gothic"/>
            </a:endParaRPr>
          </a:p>
        </p:txBody>
      </p:sp>
      <p:sp>
        <p:nvSpPr>
          <p:cNvPr id="9" name="TextBox 8">
            <a:extLst>
              <a:ext uri="{FF2B5EF4-FFF2-40B4-BE49-F238E27FC236}">
                <a16:creationId xmlns:a16="http://schemas.microsoft.com/office/drawing/2014/main" id="{8C160F97-205E-4EA4-9E5C-CB80D88C87E4}"/>
              </a:ext>
            </a:extLst>
          </p:cNvPr>
          <p:cNvSpPr txBox="1"/>
          <p:nvPr/>
        </p:nvSpPr>
        <p:spPr>
          <a:xfrm>
            <a:off x="9839738" y="125895"/>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rPr>
              <a:t>61</a:t>
            </a:r>
            <a:r>
              <a:rPr lang="en-US" sz="1050" dirty="0">
                <a:solidFill>
                  <a:srgbClr val="3F3F3F"/>
                </a:solidFill>
                <a:latin typeface="Century Gothic"/>
                <a:ea typeface="+mn-lt"/>
                <a:cs typeface="+mn-lt"/>
              </a:rPr>
              <a:t>°W</a:t>
            </a:r>
            <a:endParaRPr lang="en-US" sz="1050" dirty="0">
              <a:solidFill>
                <a:srgbClr val="3F3F3F"/>
              </a:solidFill>
              <a:latin typeface="Century Gothic"/>
            </a:endParaRPr>
          </a:p>
        </p:txBody>
      </p:sp>
      <p:sp>
        <p:nvSpPr>
          <p:cNvPr id="10" name="TextBox 9">
            <a:extLst>
              <a:ext uri="{FF2B5EF4-FFF2-40B4-BE49-F238E27FC236}">
                <a16:creationId xmlns:a16="http://schemas.microsoft.com/office/drawing/2014/main" id="{4C086AAA-C304-4718-B4BF-2F865CEB8AA5}"/>
              </a:ext>
            </a:extLst>
          </p:cNvPr>
          <p:cNvSpPr txBox="1"/>
          <p:nvPr/>
        </p:nvSpPr>
        <p:spPr>
          <a:xfrm>
            <a:off x="11145077" y="125895"/>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rPr>
              <a:t>60</a:t>
            </a:r>
            <a:r>
              <a:rPr lang="en-US" sz="1050" dirty="0">
                <a:solidFill>
                  <a:srgbClr val="3F3F3F"/>
                </a:solidFill>
                <a:latin typeface="Century Gothic"/>
                <a:ea typeface="+mn-lt"/>
                <a:cs typeface="+mn-lt"/>
              </a:rPr>
              <a:t>°W</a:t>
            </a:r>
            <a:endParaRPr lang="en-US" sz="1050" dirty="0">
              <a:solidFill>
                <a:srgbClr val="3F3F3F"/>
              </a:solidFill>
              <a:latin typeface="Century Gothic"/>
            </a:endParaRPr>
          </a:p>
        </p:txBody>
      </p:sp>
      <p:sp>
        <p:nvSpPr>
          <p:cNvPr id="11" name="TextBox 10">
            <a:extLst>
              <a:ext uri="{FF2B5EF4-FFF2-40B4-BE49-F238E27FC236}">
                <a16:creationId xmlns:a16="http://schemas.microsoft.com/office/drawing/2014/main" id="{9543CB28-8CF3-47B7-B36F-EA1563BE7953}"/>
              </a:ext>
            </a:extLst>
          </p:cNvPr>
          <p:cNvSpPr txBox="1"/>
          <p:nvPr/>
        </p:nvSpPr>
        <p:spPr>
          <a:xfrm>
            <a:off x="11807685" y="450574"/>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ea typeface="+mn-lt"/>
                <a:cs typeface="+mn-lt"/>
              </a:rPr>
              <a:t>31°S</a:t>
            </a:r>
            <a:endParaRPr lang="en-US" sz="1050" dirty="0">
              <a:solidFill>
                <a:srgbClr val="3F3F3F"/>
              </a:solidFill>
              <a:latin typeface="Century Gothic"/>
            </a:endParaRPr>
          </a:p>
        </p:txBody>
      </p:sp>
      <p:sp>
        <p:nvSpPr>
          <p:cNvPr id="12" name="TextBox 11">
            <a:extLst>
              <a:ext uri="{FF2B5EF4-FFF2-40B4-BE49-F238E27FC236}">
                <a16:creationId xmlns:a16="http://schemas.microsoft.com/office/drawing/2014/main" id="{2582D09A-282D-467F-A7B3-58420DF94BEE}"/>
              </a:ext>
            </a:extLst>
          </p:cNvPr>
          <p:cNvSpPr txBox="1"/>
          <p:nvPr/>
        </p:nvSpPr>
        <p:spPr>
          <a:xfrm>
            <a:off x="11807686" y="1762539"/>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rPr>
              <a:t>32</a:t>
            </a:r>
            <a:r>
              <a:rPr lang="en-US" sz="1050" dirty="0">
                <a:solidFill>
                  <a:srgbClr val="3F3F3F"/>
                </a:solidFill>
                <a:latin typeface="Century Gothic"/>
                <a:ea typeface="+mn-lt"/>
                <a:cs typeface="+mn-lt"/>
              </a:rPr>
              <a:t>°S</a:t>
            </a:r>
            <a:endParaRPr lang="en-US" sz="1050" dirty="0">
              <a:solidFill>
                <a:srgbClr val="3F3F3F"/>
              </a:solidFill>
              <a:latin typeface="Century Gothic"/>
            </a:endParaRPr>
          </a:p>
        </p:txBody>
      </p:sp>
      <p:sp>
        <p:nvSpPr>
          <p:cNvPr id="14" name="TextBox 13">
            <a:extLst>
              <a:ext uri="{FF2B5EF4-FFF2-40B4-BE49-F238E27FC236}">
                <a16:creationId xmlns:a16="http://schemas.microsoft.com/office/drawing/2014/main" id="{F843931D-5126-4FFB-B58A-B5A8DCEECFD9}"/>
              </a:ext>
            </a:extLst>
          </p:cNvPr>
          <p:cNvSpPr txBox="1"/>
          <p:nvPr/>
        </p:nvSpPr>
        <p:spPr>
          <a:xfrm>
            <a:off x="11807684" y="3067878"/>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ea typeface="+mn-lt"/>
                <a:cs typeface="+mn-lt"/>
              </a:rPr>
              <a:t>33°S</a:t>
            </a:r>
            <a:endParaRPr lang="en-US" sz="1050" dirty="0">
              <a:solidFill>
                <a:srgbClr val="3F3F3F"/>
              </a:solidFill>
              <a:latin typeface="Century Gothic"/>
            </a:endParaRPr>
          </a:p>
        </p:txBody>
      </p:sp>
      <p:sp>
        <p:nvSpPr>
          <p:cNvPr id="15" name="TextBox 14">
            <a:extLst>
              <a:ext uri="{FF2B5EF4-FFF2-40B4-BE49-F238E27FC236}">
                <a16:creationId xmlns:a16="http://schemas.microsoft.com/office/drawing/2014/main" id="{B4B2D048-0848-49AA-B095-F13B9D2D758B}"/>
              </a:ext>
            </a:extLst>
          </p:cNvPr>
          <p:cNvSpPr txBox="1"/>
          <p:nvPr/>
        </p:nvSpPr>
        <p:spPr>
          <a:xfrm>
            <a:off x="11807684" y="4386469"/>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ea typeface="+mn-lt"/>
                <a:cs typeface="+mn-lt"/>
              </a:rPr>
              <a:t>34°S</a:t>
            </a:r>
            <a:endParaRPr lang="en-US" sz="1050" dirty="0">
              <a:solidFill>
                <a:srgbClr val="3F3F3F"/>
              </a:solidFill>
              <a:latin typeface="Century Gothic"/>
            </a:endParaRPr>
          </a:p>
        </p:txBody>
      </p:sp>
      <p:sp>
        <p:nvSpPr>
          <p:cNvPr id="16" name="TextBox 15">
            <a:extLst>
              <a:ext uri="{FF2B5EF4-FFF2-40B4-BE49-F238E27FC236}">
                <a16:creationId xmlns:a16="http://schemas.microsoft.com/office/drawing/2014/main" id="{3694BB6B-8854-4658-AD8E-A61E8C2299D4}"/>
              </a:ext>
            </a:extLst>
          </p:cNvPr>
          <p:cNvSpPr txBox="1"/>
          <p:nvPr/>
        </p:nvSpPr>
        <p:spPr>
          <a:xfrm>
            <a:off x="11807684" y="5691808"/>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ea typeface="+mn-lt"/>
                <a:cs typeface="+mn-lt"/>
              </a:rPr>
              <a:t>35°S</a:t>
            </a:r>
            <a:endParaRPr lang="en-US" sz="1050" dirty="0">
              <a:solidFill>
                <a:srgbClr val="3F3F3F"/>
              </a:solidFill>
              <a:latin typeface="Century Gothic"/>
            </a:endParaRPr>
          </a:p>
        </p:txBody>
      </p:sp>
      <p:sp>
        <p:nvSpPr>
          <p:cNvPr id="31" name="TextBox 30">
            <a:extLst>
              <a:ext uri="{FF2B5EF4-FFF2-40B4-BE49-F238E27FC236}">
                <a16:creationId xmlns:a16="http://schemas.microsoft.com/office/drawing/2014/main" id="{8180D381-D456-435C-AB22-01DCA8061D69}"/>
              </a:ext>
            </a:extLst>
          </p:cNvPr>
          <p:cNvSpPr txBox="1"/>
          <p:nvPr/>
        </p:nvSpPr>
        <p:spPr>
          <a:xfrm>
            <a:off x="10270760" y="3950004"/>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tx1">
                    <a:lumMod val="75000"/>
                    <a:lumOff val="25000"/>
                  </a:schemeClr>
                </a:solidFill>
                <a:latin typeface="Century Gothic"/>
              </a:rPr>
              <a:t>Temp (</a:t>
            </a:r>
            <a:r>
              <a:rPr lang="en-US" sz="1400" b="1" dirty="0">
                <a:solidFill>
                  <a:schemeClr val="tx1">
                    <a:lumMod val="75000"/>
                    <a:lumOff val="25000"/>
                  </a:schemeClr>
                </a:solidFill>
                <a:latin typeface="Century Gothic"/>
                <a:ea typeface="+mn-lt"/>
                <a:cs typeface="+mn-lt"/>
              </a:rPr>
              <a:t>°C</a:t>
            </a:r>
            <a:r>
              <a:rPr lang="en-US" sz="1400" b="1" dirty="0">
                <a:solidFill>
                  <a:schemeClr val="tx1">
                    <a:lumMod val="75000"/>
                    <a:lumOff val="25000"/>
                  </a:schemeClr>
                </a:solidFill>
                <a:latin typeface="Calibri"/>
                <a:ea typeface="+mn-lt"/>
                <a:cs typeface="+mn-lt"/>
              </a:rPr>
              <a:t>)</a:t>
            </a:r>
            <a:endParaRPr lang="en-US" sz="1400" b="1" dirty="0">
              <a:solidFill>
                <a:schemeClr val="tx1">
                  <a:lumMod val="75000"/>
                  <a:lumOff val="25000"/>
                </a:schemeClr>
              </a:solidFill>
              <a:latin typeface="Calibri" panose="020F0502020204030204"/>
              <a:cs typeface="Calibri" panose="020F0502020204030204"/>
            </a:endParaRPr>
          </a:p>
        </p:txBody>
      </p:sp>
      <p:sp>
        <p:nvSpPr>
          <p:cNvPr id="33" name="TextBox 32">
            <a:extLst>
              <a:ext uri="{FF2B5EF4-FFF2-40B4-BE49-F238E27FC236}">
                <a16:creationId xmlns:a16="http://schemas.microsoft.com/office/drawing/2014/main" id="{DC7199D2-81D8-42B6-BD7E-D20D74338990}"/>
              </a:ext>
            </a:extLst>
          </p:cNvPr>
          <p:cNvSpPr txBox="1"/>
          <p:nvPr/>
        </p:nvSpPr>
        <p:spPr>
          <a:xfrm>
            <a:off x="10553989" y="4187594"/>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32</a:t>
            </a:r>
            <a:endParaRPr lang="en-US" dirty="0">
              <a:solidFill>
                <a:schemeClr val="tx1">
                  <a:lumMod val="75000"/>
                  <a:lumOff val="25000"/>
                </a:schemeClr>
              </a:solidFill>
            </a:endParaRPr>
          </a:p>
        </p:txBody>
      </p:sp>
      <p:sp>
        <p:nvSpPr>
          <p:cNvPr id="35" name="TextBox 34">
            <a:extLst>
              <a:ext uri="{FF2B5EF4-FFF2-40B4-BE49-F238E27FC236}">
                <a16:creationId xmlns:a16="http://schemas.microsoft.com/office/drawing/2014/main" id="{CE32E846-F31F-40C2-B32B-62DF1D7B5ABC}"/>
              </a:ext>
            </a:extLst>
          </p:cNvPr>
          <p:cNvSpPr txBox="1"/>
          <p:nvPr/>
        </p:nvSpPr>
        <p:spPr>
          <a:xfrm>
            <a:off x="10556035" y="4637437"/>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18</a:t>
            </a:r>
            <a:endParaRPr lang="en-US" dirty="0"/>
          </a:p>
        </p:txBody>
      </p:sp>
      <p:sp>
        <p:nvSpPr>
          <p:cNvPr id="37" name="TextBox 36">
            <a:extLst>
              <a:ext uri="{FF2B5EF4-FFF2-40B4-BE49-F238E27FC236}">
                <a16:creationId xmlns:a16="http://schemas.microsoft.com/office/drawing/2014/main" id="{E7C4D67A-30D4-4C10-B6EA-36A1ED17DD63}"/>
              </a:ext>
            </a:extLst>
          </p:cNvPr>
          <p:cNvSpPr txBox="1"/>
          <p:nvPr/>
        </p:nvSpPr>
        <p:spPr>
          <a:xfrm>
            <a:off x="10577730" y="487590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Zone 6</a:t>
            </a:r>
            <a:endParaRPr lang="en-US" sz="1200" dirty="0"/>
          </a:p>
        </p:txBody>
      </p:sp>
      <p:sp>
        <p:nvSpPr>
          <p:cNvPr id="39" name="TextBox 38">
            <a:extLst>
              <a:ext uri="{FF2B5EF4-FFF2-40B4-BE49-F238E27FC236}">
                <a16:creationId xmlns:a16="http://schemas.microsoft.com/office/drawing/2014/main" id="{9694E9A5-74CF-4C95-88C4-E52B769CE53C}"/>
              </a:ext>
            </a:extLst>
          </p:cNvPr>
          <p:cNvSpPr txBox="1"/>
          <p:nvPr/>
        </p:nvSpPr>
        <p:spPr>
          <a:xfrm>
            <a:off x="10563359" y="513154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Ag. Zones</a:t>
            </a:r>
            <a:endParaRPr lang="en-US" sz="1200" dirty="0">
              <a:solidFill>
                <a:schemeClr val="tx1">
                  <a:lumMod val="75000"/>
                  <a:lumOff val="25000"/>
                </a:schemeClr>
              </a:solidFill>
            </a:endParaRPr>
          </a:p>
        </p:txBody>
      </p:sp>
      <p:sp>
        <p:nvSpPr>
          <p:cNvPr id="41" name="Title 4">
            <a:extLst>
              <a:ext uri="{FF2B5EF4-FFF2-40B4-BE49-F238E27FC236}">
                <a16:creationId xmlns:a16="http://schemas.microsoft.com/office/drawing/2014/main" id="{36ACCC2D-D8C3-45DE-AD62-EFD764F85C39}"/>
              </a:ext>
            </a:extLst>
          </p:cNvPr>
          <p:cNvSpPr txBox="1">
            <a:spLocks/>
          </p:cNvSpPr>
          <p:nvPr/>
        </p:nvSpPr>
        <p:spPr>
          <a:xfrm>
            <a:off x="-13008" y="117475"/>
            <a:ext cx="7874937" cy="907088"/>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CD7142"/>
                </a:solidFill>
                <a:latin typeface="Century Gothic" panose="020F0302020204030204"/>
              </a:rPr>
              <a:t>Results: </a:t>
            </a:r>
            <a:r>
              <a:rPr lang="en-US" sz="4000" dirty="0">
                <a:solidFill>
                  <a:srgbClr val="CD7142"/>
                </a:solidFill>
                <a:latin typeface="Century Gothic" panose="020F0302020204030204"/>
              </a:rPr>
              <a:t>Temperature</a:t>
            </a:r>
            <a:r>
              <a:rPr lang="en-US" sz="2800" dirty="0">
                <a:solidFill>
                  <a:srgbClr val="CD7142"/>
                </a:solidFill>
                <a:latin typeface="Century Gothic" panose="020F0302020204030204"/>
              </a:rPr>
              <a:t> </a:t>
            </a:r>
            <a:r>
              <a:rPr lang="en-US" sz="4000" dirty="0">
                <a:solidFill>
                  <a:srgbClr val="CD7142"/>
                </a:solidFill>
                <a:latin typeface="Century Gothic" panose="020F0302020204030204"/>
              </a:rPr>
              <a:t>-</a:t>
            </a:r>
            <a:r>
              <a:rPr lang="en-US" sz="2800" dirty="0">
                <a:solidFill>
                  <a:srgbClr val="CD7142"/>
                </a:solidFill>
                <a:latin typeface="Century Gothic" panose="020F0302020204030204"/>
              </a:rPr>
              <a:t> </a:t>
            </a:r>
            <a:r>
              <a:rPr lang="en-US" sz="4000" dirty="0">
                <a:solidFill>
                  <a:srgbClr val="CD7142"/>
                </a:solidFill>
                <a:latin typeface="Century Gothic" panose="020F0302020204030204"/>
              </a:rPr>
              <a:t>Zone</a:t>
            </a:r>
            <a:r>
              <a:rPr lang="en-US" sz="3400" dirty="0">
                <a:solidFill>
                  <a:srgbClr val="CD7142"/>
                </a:solidFill>
                <a:latin typeface="Century Gothic" panose="020F0302020204030204"/>
              </a:rPr>
              <a:t> </a:t>
            </a:r>
            <a:r>
              <a:rPr lang="en-US" sz="4000" dirty="0">
                <a:solidFill>
                  <a:srgbClr val="CD7142"/>
                </a:solidFill>
                <a:latin typeface="Century Gothic" panose="020F0302020204030204"/>
              </a:rPr>
              <a:t>6</a:t>
            </a:r>
            <a:endParaRPr lang="en-US" sz="4000" dirty="0">
              <a:cs typeface="Calibri Light"/>
            </a:endParaRPr>
          </a:p>
        </p:txBody>
      </p:sp>
      <p:grpSp>
        <p:nvGrpSpPr>
          <p:cNvPr id="4" name="Group 3">
            <a:extLst>
              <a:ext uri="{FF2B5EF4-FFF2-40B4-BE49-F238E27FC236}">
                <a16:creationId xmlns:a16="http://schemas.microsoft.com/office/drawing/2014/main" id="{079C1401-0EBA-442A-AA70-BC7DB957B09E}"/>
              </a:ext>
            </a:extLst>
          </p:cNvPr>
          <p:cNvGrpSpPr/>
          <p:nvPr/>
        </p:nvGrpSpPr>
        <p:grpSpPr>
          <a:xfrm>
            <a:off x="349309" y="1630124"/>
            <a:ext cx="6253785" cy="4063785"/>
            <a:chOff x="724943" y="1998156"/>
            <a:chExt cx="5448856" cy="3562469"/>
          </a:xfrm>
        </p:grpSpPr>
        <p:grpSp>
          <p:nvGrpSpPr>
            <p:cNvPr id="30" name="Group 29">
              <a:extLst>
                <a:ext uri="{FF2B5EF4-FFF2-40B4-BE49-F238E27FC236}">
                  <a16:creationId xmlns:a16="http://schemas.microsoft.com/office/drawing/2014/main" id="{F5139D77-52B4-4E0D-B39D-3BB886ECBEE1}"/>
                </a:ext>
              </a:extLst>
            </p:cNvPr>
            <p:cNvGrpSpPr/>
            <p:nvPr/>
          </p:nvGrpSpPr>
          <p:grpSpPr>
            <a:xfrm>
              <a:off x="724943" y="1998156"/>
              <a:ext cx="5448856" cy="3562469"/>
              <a:chOff x="1227928" y="3934548"/>
              <a:chExt cx="4323393" cy="2832289"/>
            </a:xfrm>
          </p:grpSpPr>
          <p:grpSp>
            <p:nvGrpSpPr>
              <p:cNvPr id="32" name="Group 31">
                <a:extLst>
                  <a:ext uri="{FF2B5EF4-FFF2-40B4-BE49-F238E27FC236}">
                    <a16:creationId xmlns:a16="http://schemas.microsoft.com/office/drawing/2014/main" id="{A6C16C3F-7444-408B-8AB4-49AC4499D97B}"/>
                  </a:ext>
                </a:extLst>
              </p:cNvPr>
              <p:cNvGrpSpPr/>
              <p:nvPr/>
            </p:nvGrpSpPr>
            <p:grpSpPr>
              <a:xfrm>
                <a:off x="1227928" y="3934548"/>
                <a:ext cx="4321916" cy="2832289"/>
                <a:chOff x="1227928" y="3934548"/>
                <a:chExt cx="4321916" cy="2832289"/>
              </a:xfrm>
            </p:grpSpPr>
            <p:pic>
              <p:nvPicPr>
                <p:cNvPr id="49" name="Picture 48" descr="Chart, line chart&#10;&#10;Description automatically generated">
                  <a:extLst>
                    <a:ext uri="{FF2B5EF4-FFF2-40B4-BE49-F238E27FC236}">
                      <a16:creationId xmlns:a16="http://schemas.microsoft.com/office/drawing/2014/main" id="{D8F89063-D675-4ACD-A4B6-A01DEC117D39}"/>
                    </a:ext>
                  </a:extLst>
                </p:cNvPr>
                <p:cNvPicPr>
                  <a:picLocks noChangeAspect="1"/>
                </p:cNvPicPr>
                <p:nvPr/>
              </p:nvPicPr>
              <p:blipFill rotWithShape="1">
                <a:blip r:embed="rId4"/>
                <a:srcRect t="7879" r="307" b="-606"/>
                <a:stretch/>
              </p:blipFill>
              <p:spPr>
                <a:xfrm>
                  <a:off x="1687433" y="4548778"/>
                  <a:ext cx="3862411" cy="1827675"/>
                </a:xfrm>
                <a:prstGeom prst="rect">
                  <a:avLst/>
                </a:prstGeom>
              </p:spPr>
            </p:pic>
            <p:sp>
              <p:nvSpPr>
                <p:cNvPr id="50" name="TextBox 15">
                  <a:extLst>
                    <a:ext uri="{FF2B5EF4-FFF2-40B4-BE49-F238E27FC236}">
                      <a16:creationId xmlns:a16="http://schemas.microsoft.com/office/drawing/2014/main" id="{868EE264-6176-4963-AA1B-E00CE8816DB6}"/>
                    </a:ext>
                  </a:extLst>
                </p:cNvPr>
                <p:cNvSpPr txBox="1"/>
                <p:nvPr/>
              </p:nvSpPr>
              <p:spPr>
                <a:xfrm>
                  <a:off x="1704740" y="4276278"/>
                  <a:ext cx="2838489" cy="23595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chemeClr val="tx1">
                          <a:lumMod val="75000"/>
                          <a:lumOff val="25000"/>
                        </a:schemeClr>
                      </a:solidFill>
                      <a:latin typeface="Century Gothic"/>
                      <a:cs typeface="Calibri"/>
                    </a:rPr>
                    <a:t>Monthly Average Temperature </a:t>
                  </a:r>
                  <a:endParaRPr lang="en-US" sz="1600" b="1" dirty="0">
                    <a:solidFill>
                      <a:schemeClr val="tx1">
                        <a:lumMod val="75000"/>
                        <a:lumOff val="25000"/>
                      </a:schemeClr>
                    </a:solidFill>
                    <a:latin typeface="Century Gothic"/>
                    <a:ea typeface="+mn-lt"/>
                    <a:cs typeface="+mn-lt"/>
                  </a:endParaRPr>
                </a:p>
              </p:txBody>
            </p:sp>
            <p:sp>
              <p:nvSpPr>
                <p:cNvPr id="51" name="TextBox 16">
                  <a:extLst>
                    <a:ext uri="{FF2B5EF4-FFF2-40B4-BE49-F238E27FC236}">
                      <a16:creationId xmlns:a16="http://schemas.microsoft.com/office/drawing/2014/main" id="{D3D1C81A-DC1A-4903-AE05-B5E2E1010718}"/>
                    </a:ext>
                  </a:extLst>
                </p:cNvPr>
                <p:cNvSpPr txBox="1"/>
                <p:nvPr/>
              </p:nvSpPr>
              <p:spPr>
                <a:xfrm rot="16200000">
                  <a:off x="742027" y="5285087"/>
                  <a:ext cx="1191588" cy="21978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75000"/>
                          <a:lumOff val="25000"/>
                        </a:schemeClr>
                      </a:solidFill>
                      <a:latin typeface="Century Gothic"/>
                      <a:cs typeface="Calibri"/>
                    </a:rPr>
                    <a:t>Temperature (°C)</a:t>
                  </a:r>
                  <a:endParaRPr lang="en-US" sz="1400" dirty="0">
                    <a:solidFill>
                      <a:schemeClr val="tx1">
                        <a:lumMod val="75000"/>
                        <a:lumOff val="25000"/>
                      </a:schemeClr>
                    </a:solidFill>
                    <a:latin typeface="Century Gothic"/>
                  </a:endParaRPr>
                </a:p>
              </p:txBody>
            </p:sp>
            <p:grpSp>
              <p:nvGrpSpPr>
                <p:cNvPr id="52" name="Group 51">
                  <a:extLst>
                    <a:ext uri="{FF2B5EF4-FFF2-40B4-BE49-F238E27FC236}">
                      <a16:creationId xmlns:a16="http://schemas.microsoft.com/office/drawing/2014/main" id="{024F33CA-6814-4A4D-B870-0DAFD64B68F7}"/>
                    </a:ext>
                  </a:extLst>
                </p:cNvPr>
                <p:cNvGrpSpPr/>
                <p:nvPr/>
              </p:nvGrpSpPr>
              <p:grpSpPr>
                <a:xfrm>
                  <a:off x="1417490" y="4721331"/>
                  <a:ext cx="389631" cy="1596741"/>
                  <a:chOff x="1417490" y="4721331"/>
                  <a:chExt cx="389631" cy="1596741"/>
                </a:xfrm>
              </p:grpSpPr>
              <p:sp>
                <p:nvSpPr>
                  <p:cNvPr id="61" name="TextBox 26">
                    <a:extLst>
                      <a:ext uri="{FF2B5EF4-FFF2-40B4-BE49-F238E27FC236}">
                        <a16:creationId xmlns:a16="http://schemas.microsoft.com/office/drawing/2014/main" id="{7D436676-ADA4-44F3-8CA1-70EB59A6E92C}"/>
                      </a:ext>
                    </a:extLst>
                  </p:cNvPr>
                  <p:cNvSpPr txBox="1"/>
                  <p:nvPr/>
                </p:nvSpPr>
                <p:spPr>
                  <a:xfrm>
                    <a:off x="1417491" y="4721331"/>
                    <a:ext cx="389630" cy="22022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35</a:t>
                    </a:r>
                    <a:endParaRPr lang="en-US" sz="1200" dirty="0">
                      <a:solidFill>
                        <a:schemeClr val="tx1">
                          <a:lumMod val="75000"/>
                          <a:lumOff val="25000"/>
                        </a:schemeClr>
                      </a:solidFill>
                      <a:latin typeface="Century Gothic"/>
                    </a:endParaRPr>
                  </a:p>
                </p:txBody>
              </p:sp>
              <p:sp>
                <p:nvSpPr>
                  <p:cNvPr id="62" name="TextBox 27">
                    <a:extLst>
                      <a:ext uri="{FF2B5EF4-FFF2-40B4-BE49-F238E27FC236}">
                        <a16:creationId xmlns:a16="http://schemas.microsoft.com/office/drawing/2014/main" id="{C1DBE702-7E4E-4347-AFE1-CC119859B9BF}"/>
                      </a:ext>
                    </a:extLst>
                  </p:cNvPr>
                  <p:cNvSpPr txBox="1"/>
                  <p:nvPr/>
                </p:nvSpPr>
                <p:spPr>
                  <a:xfrm>
                    <a:off x="1417491" y="5065460"/>
                    <a:ext cx="389630" cy="22022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30</a:t>
                    </a:r>
                    <a:endParaRPr lang="en-US" sz="1200" dirty="0">
                      <a:solidFill>
                        <a:schemeClr val="tx1">
                          <a:lumMod val="75000"/>
                          <a:lumOff val="25000"/>
                        </a:schemeClr>
                      </a:solidFill>
                      <a:latin typeface="Century Gothic"/>
                    </a:endParaRPr>
                  </a:p>
                </p:txBody>
              </p:sp>
              <p:sp>
                <p:nvSpPr>
                  <p:cNvPr id="63" name="TextBox 28">
                    <a:extLst>
                      <a:ext uri="{FF2B5EF4-FFF2-40B4-BE49-F238E27FC236}">
                        <a16:creationId xmlns:a16="http://schemas.microsoft.com/office/drawing/2014/main" id="{A9311CC8-EF7A-4657-AA59-B9A94A04E7ED}"/>
                      </a:ext>
                    </a:extLst>
                  </p:cNvPr>
                  <p:cNvSpPr txBox="1"/>
                  <p:nvPr/>
                </p:nvSpPr>
                <p:spPr>
                  <a:xfrm>
                    <a:off x="1417490" y="5409588"/>
                    <a:ext cx="389630" cy="22022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25</a:t>
                    </a:r>
                    <a:endParaRPr lang="en-US" sz="1200" dirty="0">
                      <a:solidFill>
                        <a:schemeClr val="tx1">
                          <a:lumMod val="75000"/>
                          <a:lumOff val="25000"/>
                        </a:schemeClr>
                      </a:solidFill>
                      <a:latin typeface="Century Gothic"/>
                    </a:endParaRPr>
                  </a:p>
                </p:txBody>
              </p:sp>
              <p:sp>
                <p:nvSpPr>
                  <p:cNvPr id="64" name="TextBox 29">
                    <a:extLst>
                      <a:ext uri="{FF2B5EF4-FFF2-40B4-BE49-F238E27FC236}">
                        <a16:creationId xmlns:a16="http://schemas.microsoft.com/office/drawing/2014/main" id="{DB11E519-E9D9-4B3C-8A91-086B64E53616}"/>
                      </a:ext>
                    </a:extLst>
                  </p:cNvPr>
                  <p:cNvSpPr txBox="1"/>
                  <p:nvPr/>
                </p:nvSpPr>
                <p:spPr>
                  <a:xfrm>
                    <a:off x="1417490" y="5753718"/>
                    <a:ext cx="389630" cy="22022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20</a:t>
                    </a:r>
                    <a:endParaRPr lang="en-US" sz="1200" dirty="0">
                      <a:solidFill>
                        <a:schemeClr val="tx1">
                          <a:lumMod val="75000"/>
                          <a:lumOff val="25000"/>
                        </a:schemeClr>
                      </a:solidFill>
                      <a:latin typeface="Century Gothic"/>
                    </a:endParaRPr>
                  </a:p>
                </p:txBody>
              </p:sp>
              <p:sp>
                <p:nvSpPr>
                  <p:cNvPr id="65" name="TextBox 30">
                    <a:extLst>
                      <a:ext uri="{FF2B5EF4-FFF2-40B4-BE49-F238E27FC236}">
                        <a16:creationId xmlns:a16="http://schemas.microsoft.com/office/drawing/2014/main" id="{96C8C10E-04C1-4C68-AC62-BA260B057DAC}"/>
                      </a:ext>
                    </a:extLst>
                  </p:cNvPr>
                  <p:cNvSpPr txBox="1"/>
                  <p:nvPr/>
                </p:nvSpPr>
                <p:spPr>
                  <a:xfrm>
                    <a:off x="1417491" y="6097848"/>
                    <a:ext cx="389630" cy="22022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15</a:t>
                    </a:r>
                    <a:endParaRPr lang="en-US" sz="1200" dirty="0">
                      <a:solidFill>
                        <a:schemeClr val="tx1">
                          <a:lumMod val="75000"/>
                          <a:lumOff val="25000"/>
                        </a:schemeClr>
                      </a:solidFill>
                      <a:latin typeface="Century Gothic"/>
                    </a:endParaRPr>
                  </a:p>
                </p:txBody>
              </p:sp>
            </p:grpSp>
            <p:sp>
              <p:nvSpPr>
                <p:cNvPr id="53" name="TextBox 18">
                  <a:extLst>
                    <a:ext uri="{FF2B5EF4-FFF2-40B4-BE49-F238E27FC236}">
                      <a16:creationId xmlns:a16="http://schemas.microsoft.com/office/drawing/2014/main" id="{4261C273-EB75-42A8-AC56-FE2F718E980F}"/>
                    </a:ext>
                  </a:extLst>
                </p:cNvPr>
                <p:cNvSpPr txBox="1"/>
                <p:nvPr/>
              </p:nvSpPr>
              <p:spPr>
                <a:xfrm>
                  <a:off x="3070070" y="6552329"/>
                  <a:ext cx="1086081" cy="2145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75000"/>
                          <a:lumOff val="25000"/>
                        </a:schemeClr>
                      </a:solidFill>
                      <a:latin typeface="Century Gothic"/>
                      <a:cs typeface="Calibri"/>
                    </a:rPr>
                    <a:t>Month</a:t>
                  </a:r>
                  <a:endParaRPr lang="en-US" sz="1400" dirty="0">
                    <a:solidFill>
                      <a:schemeClr val="tx1">
                        <a:lumMod val="75000"/>
                        <a:lumOff val="25000"/>
                      </a:schemeClr>
                    </a:solidFill>
                    <a:latin typeface="Century Gothic"/>
                  </a:endParaRPr>
                </a:p>
              </p:txBody>
            </p:sp>
            <p:grpSp>
              <p:nvGrpSpPr>
                <p:cNvPr id="54" name="Group 53">
                  <a:extLst>
                    <a:ext uri="{FF2B5EF4-FFF2-40B4-BE49-F238E27FC236}">
                      <a16:creationId xmlns:a16="http://schemas.microsoft.com/office/drawing/2014/main" id="{13E0D450-23BD-4EC3-B21B-ADFA8451190A}"/>
                    </a:ext>
                  </a:extLst>
                </p:cNvPr>
                <p:cNvGrpSpPr/>
                <p:nvPr/>
              </p:nvGrpSpPr>
              <p:grpSpPr>
                <a:xfrm>
                  <a:off x="4433868" y="3934548"/>
                  <a:ext cx="1095934" cy="550985"/>
                  <a:chOff x="4422442" y="3934548"/>
                  <a:chExt cx="1214769" cy="550985"/>
                </a:xfrm>
              </p:grpSpPr>
              <p:sp>
                <p:nvSpPr>
                  <p:cNvPr id="55" name="Rectangle 54">
                    <a:extLst>
                      <a:ext uri="{FF2B5EF4-FFF2-40B4-BE49-F238E27FC236}">
                        <a16:creationId xmlns:a16="http://schemas.microsoft.com/office/drawing/2014/main" id="{8AE3B706-1D2A-4851-AF17-4F2AD45F1D79}"/>
                      </a:ext>
                    </a:extLst>
                  </p:cNvPr>
                  <p:cNvSpPr/>
                  <p:nvPr/>
                </p:nvSpPr>
                <p:spPr>
                  <a:xfrm>
                    <a:off x="4422442" y="3934548"/>
                    <a:ext cx="1214769" cy="5509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nvGrpSpPr>
                  <p:cNvPr id="56" name="Group 55">
                    <a:extLst>
                      <a:ext uri="{FF2B5EF4-FFF2-40B4-BE49-F238E27FC236}">
                        <a16:creationId xmlns:a16="http://schemas.microsoft.com/office/drawing/2014/main" id="{93D55F90-B5D0-49BC-84F0-31303A07B32C}"/>
                      </a:ext>
                    </a:extLst>
                  </p:cNvPr>
                  <p:cNvGrpSpPr/>
                  <p:nvPr/>
                </p:nvGrpSpPr>
                <p:grpSpPr>
                  <a:xfrm>
                    <a:off x="4512751" y="4006407"/>
                    <a:ext cx="1108461" cy="410326"/>
                    <a:chOff x="4512751" y="4006407"/>
                    <a:chExt cx="1108461" cy="410326"/>
                  </a:xfrm>
                </p:grpSpPr>
                <p:cxnSp>
                  <p:nvCxnSpPr>
                    <p:cNvPr id="57" name="Straight Arrow Connector 56">
                      <a:extLst>
                        <a:ext uri="{FF2B5EF4-FFF2-40B4-BE49-F238E27FC236}">
                          <a16:creationId xmlns:a16="http://schemas.microsoft.com/office/drawing/2014/main" id="{5291E316-DAB6-437B-BE48-2AE70AB5F89C}"/>
                        </a:ext>
                      </a:extLst>
                    </p:cNvPr>
                    <p:cNvCxnSpPr>
                      <a:cxnSpLocks/>
                    </p:cNvCxnSpPr>
                    <p:nvPr/>
                  </p:nvCxnSpPr>
                  <p:spPr>
                    <a:xfrm>
                      <a:off x="4512751" y="4119585"/>
                      <a:ext cx="270387" cy="0"/>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8" name="TextBox 23">
                      <a:extLst>
                        <a:ext uri="{FF2B5EF4-FFF2-40B4-BE49-F238E27FC236}">
                          <a16:creationId xmlns:a16="http://schemas.microsoft.com/office/drawing/2014/main" id="{274AF397-3841-4054-A6F1-AE0D12522411}"/>
                        </a:ext>
                      </a:extLst>
                    </p:cNvPr>
                    <p:cNvSpPr txBox="1"/>
                    <p:nvPr/>
                  </p:nvSpPr>
                  <p:spPr>
                    <a:xfrm>
                      <a:off x="4798489" y="4006407"/>
                      <a:ext cx="558543" cy="2145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75000"/>
                              <a:lumOff val="25000"/>
                            </a:schemeClr>
                          </a:solidFill>
                          <a:latin typeface="Century Gothic"/>
                          <a:cs typeface="Calibri"/>
                        </a:rPr>
                        <a:t>'20-'21</a:t>
                      </a:r>
                    </a:p>
                  </p:txBody>
                </p:sp>
                <p:sp>
                  <p:nvSpPr>
                    <p:cNvPr id="59" name="TextBox 24">
                      <a:extLst>
                        <a:ext uri="{FF2B5EF4-FFF2-40B4-BE49-F238E27FC236}">
                          <a16:creationId xmlns:a16="http://schemas.microsoft.com/office/drawing/2014/main" id="{47C30862-446B-4E47-A472-D0614F89218F}"/>
                        </a:ext>
                      </a:extLst>
                    </p:cNvPr>
                    <p:cNvSpPr txBox="1"/>
                    <p:nvPr/>
                  </p:nvSpPr>
                  <p:spPr>
                    <a:xfrm>
                      <a:off x="4776515" y="4202225"/>
                      <a:ext cx="844697" cy="2145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75000"/>
                              <a:lumOff val="25000"/>
                            </a:schemeClr>
                          </a:solidFill>
                          <a:latin typeface="Century Gothic"/>
                          <a:cs typeface="Calibri"/>
                        </a:rPr>
                        <a:t>10-yr Avg.</a:t>
                      </a:r>
                    </a:p>
                  </p:txBody>
                </p:sp>
                <p:cxnSp>
                  <p:nvCxnSpPr>
                    <p:cNvPr id="60" name="Straight Arrow Connector 59">
                      <a:extLst>
                        <a:ext uri="{FF2B5EF4-FFF2-40B4-BE49-F238E27FC236}">
                          <a16:creationId xmlns:a16="http://schemas.microsoft.com/office/drawing/2014/main" id="{30FEBEAD-67EC-403A-A732-79B98E8B6C98}"/>
                        </a:ext>
                      </a:extLst>
                    </p:cNvPr>
                    <p:cNvCxnSpPr>
                      <a:cxnSpLocks/>
                    </p:cNvCxnSpPr>
                    <p:nvPr/>
                  </p:nvCxnSpPr>
                  <p:spPr>
                    <a:xfrm>
                      <a:off x="4512751" y="4307153"/>
                      <a:ext cx="270387" cy="0"/>
                    </a:xfrm>
                    <a:prstGeom prst="straightConnector1">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sp>
            <p:nvSpPr>
              <p:cNvPr id="34" name="TextBox 3">
                <a:extLst>
                  <a:ext uri="{FF2B5EF4-FFF2-40B4-BE49-F238E27FC236}">
                    <a16:creationId xmlns:a16="http://schemas.microsoft.com/office/drawing/2014/main" id="{AC2F6159-49AE-41DA-858D-FE1E16C89AB0}"/>
                  </a:ext>
                </a:extLst>
              </p:cNvPr>
              <p:cNvSpPr txBox="1"/>
              <p:nvPr/>
            </p:nvSpPr>
            <p:spPr>
              <a:xfrm>
                <a:off x="4211240" y="6304830"/>
                <a:ext cx="389630" cy="19305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Mar</a:t>
                </a:r>
                <a:endParaRPr lang="en-US" sz="1200" dirty="0">
                  <a:solidFill>
                    <a:srgbClr val="3F3F3F"/>
                  </a:solidFill>
                  <a:latin typeface="Century Gothic"/>
                </a:endParaRPr>
              </a:p>
            </p:txBody>
          </p:sp>
          <p:sp>
            <p:nvSpPr>
              <p:cNvPr id="36" name="TextBox 4">
                <a:extLst>
                  <a:ext uri="{FF2B5EF4-FFF2-40B4-BE49-F238E27FC236}">
                    <a16:creationId xmlns:a16="http://schemas.microsoft.com/office/drawing/2014/main" id="{362EB0DD-77D9-4272-B0E6-57926D0D0A18}"/>
                  </a:ext>
                </a:extLst>
              </p:cNvPr>
              <p:cNvSpPr txBox="1"/>
              <p:nvPr/>
            </p:nvSpPr>
            <p:spPr>
              <a:xfrm>
                <a:off x="4530788" y="6304830"/>
                <a:ext cx="389630" cy="19305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Apr</a:t>
                </a:r>
                <a:endParaRPr lang="en-US" sz="1200" dirty="0">
                  <a:solidFill>
                    <a:srgbClr val="3F3F3F"/>
                  </a:solidFill>
                  <a:latin typeface="Century Gothic"/>
                </a:endParaRPr>
              </a:p>
            </p:txBody>
          </p:sp>
          <p:sp>
            <p:nvSpPr>
              <p:cNvPr id="38" name="TextBox 5">
                <a:extLst>
                  <a:ext uri="{FF2B5EF4-FFF2-40B4-BE49-F238E27FC236}">
                    <a16:creationId xmlns:a16="http://schemas.microsoft.com/office/drawing/2014/main" id="{6AF8012C-3DB9-4737-956D-FA587D873D99}"/>
                  </a:ext>
                </a:extLst>
              </p:cNvPr>
              <p:cNvSpPr txBox="1"/>
              <p:nvPr/>
            </p:nvSpPr>
            <p:spPr>
              <a:xfrm>
                <a:off x="4783527" y="6304830"/>
                <a:ext cx="448245" cy="19305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May</a:t>
                </a:r>
                <a:endParaRPr lang="en-US" sz="1200" dirty="0">
                  <a:solidFill>
                    <a:srgbClr val="3F3F3F"/>
                  </a:solidFill>
                  <a:latin typeface="Century Gothic"/>
                </a:endParaRPr>
              </a:p>
            </p:txBody>
          </p:sp>
          <p:sp>
            <p:nvSpPr>
              <p:cNvPr id="40" name="TextBox 6">
                <a:extLst>
                  <a:ext uri="{FF2B5EF4-FFF2-40B4-BE49-F238E27FC236}">
                    <a16:creationId xmlns:a16="http://schemas.microsoft.com/office/drawing/2014/main" id="{DEBB649F-B4EE-447C-8BEE-AA52C63D93D0}"/>
                  </a:ext>
                </a:extLst>
              </p:cNvPr>
              <p:cNvSpPr txBox="1"/>
              <p:nvPr/>
            </p:nvSpPr>
            <p:spPr>
              <a:xfrm>
                <a:off x="5161691" y="6304829"/>
                <a:ext cx="389630" cy="19305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Jun</a:t>
                </a:r>
                <a:endParaRPr lang="en-US" sz="1200" dirty="0">
                  <a:solidFill>
                    <a:srgbClr val="3F3F3F"/>
                  </a:solidFill>
                  <a:latin typeface="Century Gothic"/>
                </a:endParaRPr>
              </a:p>
            </p:txBody>
          </p:sp>
          <p:sp>
            <p:nvSpPr>
              <p:cNvPr id="42" name="TextBox 7">
                <a:extLst>
                  <a:ext uri="{FF2B5EF4-FFF2-40B4-BE49-F238E27FC236}">
                    <a16:creationId xmlns:a16="http://schemas.microsoft.com/office/drawing/2014/main" id="{2D9A7F7E-5940-42A9-8C14-E5F64B1D4001}"/>
                  </a:ext>
                </a:extLst>
              </p:cNvPr>
              <p:cNvSpPr txBox="1"/>
              <p:nvPr/>
            </p:nvSpPr>
            <p:spPr>
              <a:xfrm>
                <a:off x="1720400" y="6304829"/>
                <a:ext cx="389630" cy="19305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Jul</a:t>
                </a:r>
                <a:endParaRPr lang="en-US" sz="1200" dirty="0">
                  <a:solidFill>
                    <a:srgbClr val="3F3F3F"/>
                  </a:solidFill>
                  <a:latin typeface="Century Gothic"/>
                </a:endParaRPr>
              </a:p>
            </p:txBody>
          </p:sp>
          <p:sp>
            <p:nvSpPr>
              <p:cNvPr id="43" name="TextBox 8">
                <a:extLst>
                  <a:ext uri="{FF2B5EF4-FFF2-40B4-BE49-F238E27FC236}">
                    <a16:creationId xmlns:a16="http://schemas.microsoft.com/office/drawing/2014/main" id="{155481A6-EF2F-42BE-A580-C31984E0C82D}"/>
                  </a:ext>
                </a:extLst>
              </p:cNvPr>
              <p:cNvSpPr txBox="1"/>
              <p:nvPr/>
            </p:nvSpPr>
            <p:spPr>
              <a:xfrm>
                <a:off x="2031755" y="6304829"/>
                <a:ext cx="389630" cy="19305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Aug</a:t>
                </a:r>
                <a:endParaRPr lang="en-US" sz="1200" dirty="0">
                  <a:solidFill>
                    <a:srgbClr val="3F3F3F"/>
                  </a:solidFill>
                  <a:latin typeface="Century Gothic"/>
                </a:endParaRPr>
              </a:p>
            </p:txBody>
          </p:sp>
          <p:sp>
            <p:nvSpPr>
              <p:cNvPr id="44" name="TextBox 9">
                <a:extLst>
                  <a:ext uri="{FF2B5EF4-FFF2-40B4-BE49-F238E27FC236}">
                    <a16:creationId xmlns:a16="http://schemas.microsoft.com/office/drawing/2014/main" id="{581573F5-D2A1-4702-BD42-C6AF231F53FC}"/>
                  </a:ext>
                </a:extLst>
              </p:cNvPr>
              <p:cNvSpPr txBox="1"/>
              <p:nvPr/>
            </p:nvSpPr>
            <p:spPr>
              <a:xfrm>
                <a:off x="2310335" y="6304829"/>
                <a:ext cx="438791" cy="19305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Sept</a:t>
                </a:r>
                <a:endParaRPr lang="en-US" sz="1200" dirty="0">
                  <a:solidFill>
                    <a:schemeClr val="tx1">
                      <a:lumMod val="75000"/>
                      <a:lumOff val="25000"/>
                    </a:schemeClr>
                  </a:solidFill>
                  <a:latin typeface="Century Gothic"/>
                </a:endParaRPr>
              </a:p>
            </p:txBody>
          </p:sp>
          <p:sp>
            <p:nvSpPr>
              <p:cNvPr id="45" name="TextBox 10">
                <a:extLst>
                  <a:ext uri="{FF2B5EF4-FFF2-40B4-BE49-F238E27FC236}">
                    <a16:creationId xmlns:a16="http://schemas.microsoft.com/office/drawing/2014/main" id="{EB9B0C05-864F-4C82-AA87-259336969F95}"/>
                  </a:ext>
                </a:extLst>
              </p:cNvPr>
              <p:cNvSpPr txBox="1"/>
              <p:nvPr/>
            </p:nvSpPr>
            <p:spPr>
              <a:xfrm>
                <a:off x="2629883" y="6304828"/>
                <a:ext cx="438791" cy="19305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Oct</a:t>
                </a:r>
                <a:endParaRPr lang="en-US" sz="1200" dirty="0">
                  <a:solidFill>
                    <a:srgbClr val="3F3F3F"/>
                  </a:solidFill>
                  <a:latin typeface="Century Gothic"/>
                </a:endParaRPr>
              </a:p>
            </p:txBody>
          </p:sp>
          <p:sp>
            <p:nvSpPr>
              <p:cNvPr id="46" name="TextBox 11">
                <a:extLst>
                  <a:ext uri="{FF2B5EF4-FFF2-40B4-BE49-F238E27FC236}">
                    <a16:creationId xmlns:a16="http://schemas.microsoft.com/office/drawing/2014/main" id="{8A1993F5-44A3-4256-87A6-7C0904792D72}"/>
                  </a:ext>
                </a:extLst>
              </p:cNvPr>
              <p:cNvSpPr txBox="1"/>
              <p:nvPr/>
            </p:nvSpPr>
            <p:spPr>
              <a:xfrm>
                <a:off x="2941238" y="6304828"/>
                <a:ext cx="438791" cy="19305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Nov</a:t>
                </a:r>
                <a:endParaRPr lang="en-US" sz="1200" dirty="0">
                  <a:solidFill>
                    <a:srgbClr val="3F3F3F"/>
                  </a:solidFill>
                  <a:latin typeface="Century Gothic"/>
                </a:endParaRPr>
              </a:p>
            </p:txBody>
          </p:sp>
          <p:sp>
            <p:nvSpPr>
              <p:cNvPr id="47" name="TextBox 12">
                <a:extLst>
                  <a:ext uri="{FF2B5EF4-FFF2-40B4-BE49-F238E27FC236}">
                    <a16:creationId xmlns:a16="http://schemas.microsoft.com/office/drawing/2014/main" id="{C677852B-15DA-45BD-A79F-C58AC4EB4CD2}"/>
                  </a:ext>
                </a:extLst>
              </p:cNvPr>
              <p:cNvSpPr txBox="1"/>
              <p:nvPr/>
            </p:nvSpPr>
            <p:spPr>
              <a:xfrm>
                <a:off x="3252593" y="6304828"/>
                <a:ext cx="438791" cy="19305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Dec</a:t>
                </a:r>
                <a:endParaRPr lang="en-US" sz="1200" dirty="0">
                  <a:solidFill>
                    <a:srgbClr val="3F3F3F"/>
                  </a:solidFill>
                  <a:latin typeface="Century Gothic"/>
                </a:endParaRPr>
              </a:p>
            </p:txBody>
          </p:sp>
          <p:sp>
            <p:nvSpPr>
              <p:cNvPr id="48" name="TextBox 13">
                <a:extLst>
                  <a:ext uri="{FF2B5EF4-FFF2-40B4-BE49-F238E27FC236}">
                    <a16:creationId xmlns:a16="http://schemas.microsoft.com/office/drawing/2014/main" id="{91E7F909-2843-4B64-8658-6822C412FB3D}"/>
                  </a:ext>
                </a:extLst>
              </p:cNvPr>
              <p:cNvSpPr txBox="1"/>
              <p:nvPr/>
            </p:nvSpPr>
            <p:spPr>
              <a:xfrm>
                <a:off x="3616640" y="6304830"/>
                <a:ext cx="373243" cy="19305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Jan</a:t>
                </a:r>
                <a:endParaRPr lang="en-US" sz="1200" dirty="0">
                  <a:solidFill>
                    <a:srgbClr val="3F3F3F"/>
                  </a:solidFill>
                  <a:latin typeface="Century Gothic"/>
                </a:endParaRPr>
              </a:p>
            </p:txBody>
          </p:sp>
        </p:grpSp>
        <p:sp>
          <p:nvSpPr>
            <p:cNvPr id="2" name="TextBox 13">
              <a:extLst>
                <a:ext uri="{FF2B5EF4-FFF2-40B4-BE49-F238E27FC236}">
                  <a16:creationId xmlns:a16="http://schemas.microsoft.com/office/drawing/2014/main" id="{FBA8FA24-D618-4A09-8A23-CD7B2260005C}"/>
                </a:ext>
              </a:extLst>
            </p:cNvPr>
            <p:cNvSpPr txBox="1"/>
            <p:nvPr/>
          </p:nvSpPr>
          <p:spPr>
            <a:xfrm>
              <a:off x="4113263" y="4981655"/>
              <a:ext cx="470405" cy="24282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Feb</a:t>
              </a:r>
            </a:p>
          </p:txBody>
        </p:sp>
      </p:grpSp>
      <p:sp>
        <p:nvSpPr>
          <p:cNvPr id="5" name="TextBox 16">
            <a:extLst>
              <a:ext uri="{FF2B5EF4-FFF2-40B4-BE49-F238E27FC236}">
                <a16:creationId xmlns:a16="http://schemas.microsoft.com/office/drawing/2014/main" id="{8543F9D3-03D2-4E7F-A8A1-AC6A6B49761F}"/>
              </a:ext>
            </a:extLst>
          </p:cNvPr>
          <p:cNvSpPr txBox="1"/>
          <p:nvPr/>
        </p:nvSpPr>
        <p:spPr>
          <a:xfrm>
            <a:off x="10054721" y="5992298"/>
            <a:ext cx="1227097" cy="276999"/>
          </a:xfrm>
          <a:prstGeom prst="rect">
            <a:avLst/>
          </a:prstGeom>
          <a:solidFill>
            <a:schemeClr val="bg1">
              <a:lumMod val="85000"/>
            </a:schemeClr>
          </a:solid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250 Kilometers</a:t>
            </a:r>
            <a:endParaRPr lang="en-US" sz="1200" dirty="0">
              <a:solidFill>
                <a:schemeClr val="tx1">
                  <a:lumMod val="75000"/>
                  <a:lumOff val="25000"/>
                </a:schemeClr>
              </a:solidFill>
              <a:cs typeface="Calibri"/>
            </a:endParaRPr>
          </a:p>
        </p:txBody>
      </p:sp>
      <p:sp>
        <p:nvSpPr>
          <p:cNvPr id="13" name="TextBox 16">
            <a:extLst>
              <a:ext uri="{FF2B5EF4-FFF2-40B4-BE49-F238E27FC236}">
                <a16:creationId xmlns:a16="http://schemas.microsoft.com/office/drawing/2014/main" id="{401F4A07-9274-456A-8522-2A0A4360300B}"/>
              </a:ext>
            </a:extLst>
          </p:cNvPr>
          <p:cNvSpPr txBox="1"/>
          <p:nvPr/>
        </p:nvSpPr>
        <p:spPr>
          <a:xfrm>
            <a:off x="8568820" y="5992298"/>
            <a:ext cx="465097" cy="276999"/>
          </a:xfrm>
          <a:prstGeom prst="rect">
            <a:avLst/>
          </a:prstGeom>
          <a:solidFill>
            <a:schemeClr val="bg1">
              <a:lumMod val="85000"/>
            </a:schemeClr>
          </a:solid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125</a:t>
            </a:r>
            <a:endParaRPr lang="en-US" dirty="0"/>
          </a:p>
        </p:txBody>
      </p:sp>
      <p:sp>
        <p:nvSpPr>
          <p:cNvPr id="17" name="TextBox 16">
            <a:extLst>
              <a:ext uri="{FF2B5EF4-FFF2-40B4-BE49-F238E27FC236}">
                <a16:creationId xmlns:a16="http://schemas.microsoft.com/office/drawing/2014/main" id="{FA8C5E9A-DB3C-447A-B27F-F7BA1E11C638}"/>
              </a:ext>
            </a:extLst>
          </p:cNvPr>
          <p:cNvSpPr txBox="1"/>
          <p:nvPr/>
        </p:nvSpPr>
        <p:spPr>
          <a:xfrm>
            <a:off x="7146420" y="5992298"/>
            <a:ext cx="465097" cy="276999"/>
          </a:xfrm>
          <a:prstGeom prst="rect">
            <a:avLst/>
          </a:prstGeom>
          <a:solidFill>
            <a:schemeClr val="bg1">
              <a:lumMod val="85000"/>
            </a:schemeClr>
          </a:solid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0</a:t>
            </a:r>
            <a:endParaRPr lang="en-US" dirty="0"/>
          </a:p>
        </p:txBody>
      </p:sp>
      <p:sp>
        <p:nvSpPr>
          <p:cNvPr id="19" name="TextBox 18">
            <a:extLst>
              <a:ext uri="{FF2B5EF4-FFF2-40B4-BE49-F238E27FC236}">
                <a16:creationId xmlns:a16="http://schemas.microsoft.com/office/drawing/2014/main" id="{78D08E2E-E63B-476A-8570-C8F10620A1F1}"/>
              </a:ext>
            </a:extLst>
          </p:cNvPr>
          <p:cNvSpPr txBox="1"/>
          <p:nvPr/>
        </p:nvSpPr>
        <p:spPr>
          <a:xfrm>
            <a:off x="7394424" y="555126"/>
            <a:ext cx="7051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N</a:t>
            </a:r>
            <a:endParaRPr lang="en-US" sz="1400" dirty="0">
              <a:solidFill>
                <a:schemeClr val="tx1">
                  <a:lumMod val="75000"/>
                  <a:lumOff val="25000"/>
                </a:schemeClr>
              </a:solidFill>
              <a:cs typeface="Calibri" panose="020F0502020204030204"/>
            </a:endParaRPr>
          </a:p>
        </p:txBody>
      </p:sp>
    </p:spTree>
    <p:extLst>
      <p:ext uri="{BB962C8B-B14F-4D97-AF65-F5344CB8AC3E}">
        <p14:creationId xmlns:p14="http://schemas.microsoft.com/office/powerpoint/2010/main" val="3494225269"/>
      </p:ext>
    </p:extLst>
  </p:cSld>
  <p:clrMapOvr>
    <a:masterClrMapping/>
  </p:clrMapOvr>
  <p:timing>
    <p:tnLst>
      <p:par>
        <p:cTn id="1" dur="indefinite" restart="never" nodeType="tmRoot"/>
      </p:par>
    </p:tnLst>
  </p:timing>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6762347BC99324D8BFE7F0F44E3C8B2" ma:contentTypeVersion="11" ma:contentTypeDescription="Create a new document." ma:contentTypeScope="" ma:versionID="c30d14bb26d1f5751f3f8e4eb0dfcab2">
  <xsd:schema xmlns:xsd="http://www.w3.org/2001/XMLSchema" xmlns:xs="http://www.w3.org/2001/XMLSchema" xmlns:p="http://schemas.microsoft.com/office/2006/metadata/properties" xmlns:ns2="3b74d93f-d973-4360-88a2-457b3879dac1" xmlns:ns3="dd74e930-9705-4d53-b824-3ad9dd5f23d0" targetNamespace="http://schemas.microsoft.com/office/2006/metadata/properties" ma:root="true" ma:fieldsID="1d28d0e182f80fa169c8a6f2b5dc822c" ns2:_="" ns3:_="">
    <xsd:import namespace="3b74d93f-d973-4360-88a2-457b3879dac1"/>
    <xsd:import namespace="dd74e930-9705-4d53-b824-3ad9dd5f23d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74d93f-d973-4360-88a2-457b3879da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d74e930-9705-4d53-b824-3ad9dd5f23d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dd74e930-9705-4d53-b824-3ad9dd5f23d0">
      <UserInfo>
        <DisplayName>Nicole Ramberg</DisplayName>
        <AccountId>9</AccountId>
        <AccountType/>
      </UserInfo>
      <UserInfo>
        <DisplayName>Brooke Egley</DisplayName>
        <AccountId>12</AccountId>
        <AccountType/>
      </UserInfo>
      <UserInfo>
        <DisplayName>Caroline Williams</DisplayName>
        <AccountId>14</AccountId>
        <AccountType/>
      </UserInfo>
      <UserInfo>
        <DisplayName>Tyler Pantle</DisplayName>
        <AccountId>13</AccountId>
        <AccountType/>
      </UserInfo>
      <UserInfo>
        <DisplayName>Sienna Templeman</DisplayName>
        <AccountId>16</AccountId>
        <AccountType/>
      </UserInfo>
      <UserInfo>
        <DisplayName>Erica Kriner</DisplayName>
        <AccountId>25</AccountId>
        <AccountType/>
      </UserInfo>
      <UserInfo>
        <DisplayName>Amanda Clayton</DisplayName>
        <AccountId>52</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02B13B4-DDA0-4871-A49B-1CFF56BA3E9A}">
  <ds:schemaRefs>
    <ds:schemaRef ds:uri="3b74d93f-d973-4360-88a2-457b3879dac1"/>
    <ds:schemaRef ds:uri="dd74e930-9705-4d53-b824-3ad9dd5f23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F50933F-3645-4959-B729-004EFA9AB2F5}">
  <ds:schemaRefs>
    <ds:schemaRef ds:uri="http://schemas.microsoft.com/office/infopath/2007/PartnerControls"/>
    <ds:schemaRef ds:uri="http://purl.org/dc/elements/1.1/"/>
    <ds:schemaRef ds:uri="http://schemas.microsoft.com/office/2006/metadata/properties"/>
    <ds:schemaRef ds:uri="http://purl.org/dc/terms/"/>
    <ds:schemaRef ds:uri="dd74e930-9705-4d53-b824-3ad9dd5f23d0"/>
    <ds:schemaRef ds:uri="http://schemas.microsoft.com/office/2006/documentManagement/types"/>
    <ds:schemaRef ds:uri="3b74d93f-d973-4360-88a2-457b3879dac1"/>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E56ED122-F7CB-447A-9D3B-01F79A2834C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1399</TotalTime>
  <Words>4449</Words>
  <Application>Microsoft Office PowerPoint</Application>
  <PresentationFormat>Widescreen</PresentationFormat>
  <Paragraphs>540</Paragraphs>
  <Slides>18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Calibri Light</vt:lpstr>
      <vt:lpstr>Century Gothic</vt:lpstr>
      <vt:lpstr>Courier New</vt:lpstr>
      <vt:lpstr>Symbol</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5</cp:revision>
  <dcterms:created xsi:type="dcterms:W3CDTF">2019-11-12T17:46:59Z</dcterms:created>
  <dcterms:modified xsi:type="dcterms:W3CDTF">2021-08-02T15:31:23Z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0x010100A6762347BC99324D8BFE7F0F44E3C8B2</vt:lpwstr>
  </property>
</Properties>
</file>